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06" r:id="rId5"/>
    <p:sldId id="281" r:id="rId6"/>
    <p:sldId id="287" r:id="rId7"/>
    <p:sldId id="307" r:id="rId8"/>
    <p:sldId id="259" r:id="rId9"/>
    <p:sldId id="308" r:id="rId10"/>
    <p:sldId id="309" r:id="rId11"/>
    <p:sldId id="312" r:id="rId12"/>
    <p:sldId id="313" r:id="rId13"/>
    <p:sldId id="314" r:id="rId14"/>
    <p:sldId id="316" r:id="rId15"/>
    <p:sldId id="317" r:id="rId16"/>
    <p:sldId id="318" r:id="rId17"/>
    <p:sldId id="319" r:id="rId18"/>
    <p:sldId id="320" r:id="rId19"/>
    <p:sldId id="321" r:id="rId20"/>
    <p:sldId id="322" r:id="rId21"/>
    <p:sldId id="303" r:id="rId22"/>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a:srgbClr val="FED30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29D6A-FA75-4C3B-AF28-8974D324D861}" v="35" dt="2025-04-24T14:09:06.88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598" autoAdjust="0"/>
  </p:normalViewPr>
  <p:slideViewPr>
    <p:cSldViewPr snapToGrid="0">
      <p:cViewPr varScale="1">
        <p:scale>
          <a:sx n="103" d="100"/>
          <a:sy n="103" d="100"/>
        </p:scale>
        <p:origin x="522" y="108"/>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Corona Lopez" userId="ac4b8f19-15ac-4a22-84c7-9d659fb9f730" providerId="ADAL" clId="{17E29D6A-FA75-4C3B-AF28-8974D324D861}"/>
    <pc:docChg chg="undo custSel modSld sldOrd">
      <pc:chgData name="Diego Corona Lopez" userId="ac4b8f19-15ac-4a22-84c7-9d659fb9f730" providerId="ADAL" clId="{17E29D6A-FA75-4C3B-AF28-8974D324D861}" dt="2025-04-24T14:09:06.882" v="80" actId="1037"/>
      <pc:docMkLst>
        <pc:docMk/>
      </pc:docMkLst>
      <pc:sldChg chg="setBg">
        <pc:chgData name="Diego Corona Lopez" userId="ac4b8f19-15ac-4a22-84c7-9d659fb9f730" providerId="ADAL" clId="{17E29D6A-FA75-4C3B-AF28-8974D324D861}" dt="2025-04-24T14:07:15.202" v="45"/>
        <pc:sldMkLst>
          <pc:docMk/>
          <pc:sldMk cId="683725505" sldId="287"/>
        </pc:sldMkLst>
      </pc:sldChg>
      <pc:sldChg chg="addSp delSp modSp mod setBg">
        <pc:chgData name="Diego Corona Lopez" userId="ac4b8f19-15ac-4a22-84c7-9d659fb9f730" providerId="ADAL" clId="{17E29D6A-FA75-4C3B-AF28-8974D324D861}" dt="2025-04-24T14:09:06.882" v="80" actId="1037"/>
        <pc:sldMkLst>
          <pc:docMk/>
          <pc:sldMk cId="2394221011" sldId="303"/>
        </pc:sldMkLst>
        <pc:spChg chg="mod">
          <ac:chgData name="Diego Corona Lopez" userId="ac4b8f19-15ac-4a22-84c7-9d659fb9f730" providerId="ADAL" clId="{17E29D6A-FA75-4C3B-AF28-8974D324D861}" dt="2025-04-24T14:05:17.870" v="23" actId="6549"/>
          <ac:spMkLst>
            <pc:docMk/>
            <pc:sldMk cId="2394221011" sldId="303"/>
            <ac:spMk id="2" creationId="{4040E66B-357D-4937-B92F-BDC71B7BD9DB}"/>
          </ac:spMkLst>
        </pc:spChg>
        <pc:spChg chg="mod">
          <ac:chgData name="Diego Corona Lopez" userId="ac4b8f19-15ac-4a22-84c7-9d659fb9f730" providerId="ADAL" clId="{17E29D6A-FA75-4C3B-AF28-8974D324D861}" dt="2025-04-24T14:06:23.570" v="41" actId="20577"/>
          <ac:spMkLst>
            <pc:docMk/>
            <pc:sldMk cId="2394221011" sldId="303"/>
            <ac:spMk id="3" creationId="{8933B907-C059-432D-9E6C-B6A08FA776A9}"/>
          </ac:spMkLst>
        </pc:spChg>
        <pc:spChg chg="del">
          <ac:chgData name="Diego Corona Lopez" userId="ac4b8f19-15ac-4a22-84c7-9d659fb9f730" providerId="ADAL" clId="{17E29D6A-FA75-4C3B-AF28-8974D324D861}" dt="2025-04-24T14:05:48.360" v="31" actId="478"/>
          <ac:spMkLst>
            <pc:docMk/>
            <pc:sldMk cId="2394221011" sldId="303"/>
            <ac:spMk id="4" creationId="{B0CDAE7A-6B1B-4C3F-85DB-89A4594438B9}"/>
          </ac:spMkLst>
        </pc:spChg>
        <pc:spChg chg="del">
          <ac:chgData name="Diego Corona Lopez" userId="ac4b8f19-15ac-4a22-84c7-9d659fb9f730" providerId="ADAL" clId="{17E29D6A-FA75-4C3B-AF28-8974D324D861}" dt="2025-04-24T14:05:50.877" v="32" actId="478"/>
          <ac:spMkLst>
            <pc:docMk/>
            <pc:sldMk cId="2394221011" sldId="303"/>
            <ac:spMk id="5" creationId="{9211888C-69E3-41DE-8265-95D76F4FFC55}"/>
          </ac:spMkLst>
        </pc:spChg>
        <pc:spChg chg="del">
          <ac:chgData name="Diego Corona Lopez" userId="ac4b8f19-15ac-4a22-84c7-9d659fb9f730" providerId="ADAL" clId="{17E29D6A-FA75-4C3B-AF28-8974D324D861}" dt="2025-04-24T14:05:46.846" v="30" actId="478"/>
          <ac:spMkLst>
            <pc:docMk/>
            <pc:sldMk cId="2394221011" sldId="303"/>
            <ac:spMk id="6" creationId="{39ECCF82-DD52-4DF2-A97B-A6A198D3EC8E}"/>
          </ac:spMkLst>
        </pc:spChg>
        <pc:spChg chg="add del">
          <ac:chgData name="Diego Corona Lopez" userId="ac4b8f19-15ac-4a22-84c7-9d659fb9f730" providerId="ADAL" clId="{17E29D6A-FA75-4C3B-AF28-8974D324D861}" dt="2025-04-24T14:06:02.603" v="36" actId="22"/>
          <ac:spMkLst>
            <pc:docMk/>
            <pc:sldMk cId="2394221011" sldId="303"/>
            <ac:spMk id="8" creationId="{06D72A20-320A-ECE0-EA8E-43278D8A8DC5}"/>
          </ac:spMkLst>
        </pc:spChg>
        <pc:spChg chg="add mod">
          <ac:chgData name="Diego Corona Lopez" userId="ac4b8f19-15ac-4a22-84c7-9d659fb9f730" providerId="ADAL" clId="{17E29D6A-FA75-4C3B-AF28-8974D324D861}" dt="2025-04-24T14:06:16.762" v="40" actId="6549"/>
          <ac:spMkLst>
            <pc:docMk/>
            <pc:sldMk cId="2394221011" sldId="303"/>
            <ac:spMk id="9" creationId="{5ABC5F33-2185-74D7-B43A-AC115575C235}"/>
          </ac:spMkLst>
        </pc:spChg>
        <pc:spChg chg="add del mod">
          <ac:chgData name="Diego Corona Lopez" userId="ac4b8f19-15ac-4a22-84c7-9d659fb9f730" providerId="ADAL" clId="{17E29D6A-FA75-4C3B-AF28-8974D324D861}" dt="2025-04-24T14:08:22.006" v="48" actId="478"/>
          <ac:spMkLst>
            <pc:docMk/>
            <pc:sldMk cId="2394221011" sldId="303"/>
            <ac:spMk id="12" creationId="{7F6D266C-D600-A747-2CF3-BA1FE61FBC69}"/>
          </ac:spMkLst>
        </pc:spChg>
        <pc:spChg chg="add del mod">
          <ac:chgData name="Diego Corona Lopez" userId="ac4b8f19-15ac-4a22-84c7-9d659fb9f730" providerId="ADAL" clId="{17E29D6A-FA75-4C3B-AF28-8974D324D861}" dt="2025-04-24T14:08:27.086" v="52"/>
          <ac:spMkLst>
            <pc:docMk/>
            <pc:sldMk cId="2394221011" sldId="303"/>
            <ac:spMk id="14" creationId="{05DBD85A-5116-11E7-117D-B00CD859445E}"/>
          </ac:spMkLst>
        </pc:spChg>
        <pc:picChg chg="del">
          <ac:chgData name="Diego Corona Lopez" userId="ac4b8f19-15ac-4a22-84c7-9d659fb9f730" providerId="ADAL" clId="{17E29D6A-FA75-4C3B-AF28-8974D324D861}" dt="2025-04-24T14:08:20.735" v="47" actId="478"/>
          <ac:picMkLst>
            <pc:docMk/>
            <pc:sldMk cId="2394221011" sldId="303"/>
            <ac:picMk id="11" creationId="{C6C7C533-8A44-4C93-904C-F4F963D800E5}"/>
          </ac:picMkLst>
        </pc:picChg>
        <pc:picChg chg="add del mod">
          <ac:chgData name="Diego Corona Lopez" userId="ac4b8f19-15ac-4a22-84c7-9d659fb9f730" providerId="ADAL" clId="{17E29D6A-FA75-4C3B-AF28-8974D324D861}" dt="2025-04-24T14:08:25.941" v="51" actId="21"/>
          <ac:picMkLst>
            <pc:docMk/>
            <pc:sldMk cId="2394221011" sldId="303"/>
            <ac:picMk id="15" creationId="{C852039E-103F-A187-AEEB-629581928AF1}"/>
          </ac:picMkLst>
        </pc:picChg>
        <pc:picChg chg="add mod">
          <ac:chgData name="Diego Corona Lopez" userId="ac4b8f19-15ac-4a22-84c7-9d659fb9f730" providerId="ADAL" clId="{17E29D6A-FA75-4C3B-AF28-8974D324D861}" dt="2025-04-24T14:09:06.882" v="80" actId="1037"/>
          <ac:picMkLst>
            <pc:docMk/>
            <pc:sldMk cId="2394221011" sldId="303"/>
            <ac:picMk id="16" creationId="{C852039E-103F-A187-AEEB-629581928AF1}"/>
          </ac:picMkLst>
        </pc:picChg>
        <pc:picChg chg="del">
          <ac:chgData name="Diego Corona Lopez" userId="ac4b8f19-15ac-4a22-84c7-9d659fb9f730" providerId="ADAL" clId="{17E29D6A-FA75-4C3B-AF28-8974D324D861}" dt="2025-04-24T14:08:23.774" v="49" actId="478"/>
          <ac:picMkLst>
            <pc:docMk/>
            <pc:sldMk cId="2394221011" sldId="303"/>
            <ac:picMk id="17" creationId="{768A4AA5-1799-4AB4-A6D6-6E2D7791C172}"/>
          </ac:picMkLst>
        </pc:picChg>
      </pc:sldChg>
      <pc:sldChg chg="ord">
        <pc:chgData name="Diego Corona Lopez" userId="ac4b8f19-15ac-4a22-84c7-9d659fb9f730" providerId="ADAL" clId="{17E29D6A-FA75-4C3B-AF28-8974D324D861}" dt="2025-04-24T14:06:33.963" v="43"/>
        <pc:sldMkLst>
          <pc:docMk/>
          <pc:sldMk cId="3754955192" sldId="3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63C334-78CA-4E1A-9D54-3E3430963041}" type="datetime1">
              <a:rPr lang="en-GB" smtClean="0"/>
              <a:t>03/06/2025</a:t>
            </a:fld>
            <a:endParaRPr lang="en-GB"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CC6D6D-E986-427F-AD9C-4E9408DDBE53}" type="slidenum">
              <a:rPr lang="en-GB" smtClean="0"/>
              <a:t>‹#›</a:t>
            </a:fld>
            <a:endParaRPr lang="en-GB"/>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8705E-AAE8-4335-B5A5-B8C4E9E55DA7}" type="datetime1">
              <a:rPr lang="en-GB" smtClean="0"/>
              <a:pPr/>
              <a:t>03/06/2025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15A580F-E35D-42E1-AF82-E41CC201EA91}" type="slidenum">
              <a:rPr lang="en-GB" noProof="0" smtClean="0"/>
              <a:t>‹#›</a:t>
            </a:fld>
            <a:endParaRPr lang="en-GB" noProof="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115A580F-E35D-42E1-AF82-E41CC201EA91}" type="slidenum">
              <a:rPr lang="en-GB" smtClean="0"/>
              <a:t>1</a:t>
            </a:fld>
            <a:endParaRPr lang="en-GB"/>
          </a:p>
        </p:txBody>
      </p:sp>
    </p:spTree>
    <p:extLst>
      <p:ext uri="{BB962C8B-B14F-4D97-AF65-F5344CB8AC3E}">
        <p14:creationId xmlns:p14="http://schemas.microsoft.com/office/powerpoint/2010/main" val="160410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BE3-CB1C-F8F5-76C8-4E37125C4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C69BE-A0D9-D58E-6B1E-95BD7FD3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1F21F-573B-88D8-7659-B7A7A2CE71C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E0BA620-65DD-4822-7C1D-9B6E6092F548}"/>
              </a:ext>
            </a:extLst>
          </p:cNvPr>
          <p:cNvSpPr>
            <a:spLocks noGrp="1"/>
          </p:cNvSpPr>
          <p:nvPr>
            <p:ph type="sldNum" sz="quarter" idx="5"/>
          </p:nvPr>
        </p:nvSpPr>
        <p:spPr/>
        <p:txBody>
          <a:bodyPr rtlCol="0"/>
          <a:lstStyle/>
          <a:p>
            <a:pPr rtl="0"/>
            <a:fld id="{EEB4EE6E-C0DF-4EB1-8875-16F6BF599544}" type="slidenum">
              <a:rPr lang="en-GB" smtClean="0"/>
              <a:t>10</a:t>
            </a:fld>
            <a:endParaRPr lang="en-GB"/>
          </a:p>
        </p:txBody>
      </p:sp>
    </p:spTree>
    <p:extLst>
      <p:ext uri="{BB962C8B-B14F-4D97-AF65-F5344CB8AC3E}">
        <p14:creationId xmlns:p14="http://schemas.microsoft.com/office/powerpoint/2010/main" val="298817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56E-E552-0878-713C-03257C242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68AF9-3E2F-786B-E9B1-6090DCFD7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8883-C216-E98E-66B4-068C2612F7AC}"/>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14A7BB2-F2EE-1413-814F-702A9611018C}"/>
              </a:ext>
            </a:extLst>
          </p:cNvPr>
          <p:cNvSpPr>
            <a:spLocks noGrp="1"/>
          </p:cNvSpPr>
          <p:nvPr>
            <p:ph type="sldNum" sz="quarter" idx="5"/>
          </p:nvPr>
        </p:nvSpPr>
        <p:spPr/>
        <p:txBody>
          <a:bodyPr rtlCol="0"/>
          <a:lstStyle/>
          <a:p>
            <a:pPr rtl="0"/>
            <a:fld id="{EEB4EE6E-C0DF-4EB1-8875-16F6BF599544}" type="slidenum">
              <a:rPr lang="en-GB" smtClean="0"/>
              <a:t>11</a:t>
            </a:fld>
            <a:endParaRPr lang="en-GB"/>
          </a:p>
        </p:txBody>
      </p:sp>
    </p:spTree>
    <p:extLst>
      <p:ext uri="{BB962C8B-B14F-4D97-AF65-F5344CB8AC3E}">
        <p14:creationId xmlns:p14="http://schemas.microsoft.com/office/powerpoint/2010/main" val="332913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9C7B3-5EF1-96B9-B320-9CDBEF689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F737E-FBD2-9488-E487-794F367B5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B0A61-7C0D-95F9-E8E4-AF6E9CFA6624}"/>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9FB27C0-F9FD-006F-F51E-E0731D245992}"/>
              </a:ext>
            </a:extLst>
          </p:cNvPr>
          <p:cNvSpPr>
            <a:spLocks noGrp="1"/>
          </p:cNvSpPr>
          <p:nvPr>
            <p:ph type="sldNum" sz="quarter" idx="5"/>
          </p:nvPr>
        </p:nvSpPr>
        <p:spPr/>
        <p:txBody>
          <a:bodyPr rtlCol="0"/>
          <a:lstStyle/>
          <a:p>
            <a:pPr rtl="0"/>
            <a:fld id="{EEB4EE6E-C0DF-4EB1-8875-16F6BF599544}" type="slidenum">
              <a:rPr lang="en-GB" smtClean="0"/>
              <a:t>12</a:t>
            </a:fld>
            <a:endParaRPr lang="en-GB"/>
          </a:p>
        </p:txBody>
      </p:sp>
    </p:spTree>
    <p:extLst>
      <p:ext uri="{BB962C8B-B14F-4D97-AF65-F5344CB8AC3E}">
        <p14:creationId xmlns:p14="http://schemas.microsoft.com/office/powerpoint/2010/main" val="128784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A898-F104-AD80-7B76-32B7E10A3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13596-1C12-4C79-BA65-C5AE322F0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B0540-B9A1-81E0-92F5-13EE3B0CC15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E2A0CB6-DD9B-E065-F95E-BB99344BCAAB}"/>
              </a:ext>
            </a:extLst>
          </p:cNvPr>
          <p:cNvSpPr>
            <a:spLocks noGrp="1"/>
          </p:cNvSpPr>
          <p:nvPr>
            <p:ph type="sldNum" sz="quarter" idx="5"/>
          </p:nvPr>
        </p:nvSpPr>
        <p:spPr/>
        <p:txBody>
          <a:bodyPr rtlCol="0"/>
          <a:lstStyle/>
          <a:p>
            <a:pPr rtl="0"/>
            <a:fld id="{EEB4EE6E-C0DF-4EB1-8875-16F6BF599544}" type="slidenum">
              <a:rPr lang="en-GB" smtClean="0"/>
              <a:t>13</a:t>
            </a:fld>
            <a:endParaRPr lang="en-GB"/>
          </a:p>
        </p:txBody>
      </p:sp>
    </p:spTree>
    <p:extLst>
      <p:ext uri="{BB962C8B-B14F-4D97-AF65-F5344CB8AC3E}">
        <p14:creationId xmlns:p14="http://schemas.microsoft.com/office/powerpoint/2010/main" val="159670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C3D7-209B-45DF-4DAF-BE03C264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341C1-611E-1D15-5389-DBC6A348F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F4A25-B579-6A7F-2B2E-17667F90A3E8}"/>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298CDE9-6F63-1E4D-F68C-5BD4474A3434}"/>
              </a:ext>
            </a:extLst>
          </p:cNvPr>
          <p:cNvSpPr>
            <a:spLocks noGrp="1"/>
          </p:cNvSpPr>
          <p:nvPr>
            <p:ph type="sldNum" sz="quarter" idx="5"/>
          </p:nvPr>
        </p:nvSpPr>
        <p:spPr/>
        <p:txBody>
          <a:bodyPr rtlCol="0"/>
          <a:lstStyle/>
          <a:p>
            <a:pPr rtl="0"/>
            <a:fld id="{EEB4EE6E-C0DF-4EB1-8875-16F6BF599544}" type="slidenum">
              <a:rPr lang="en-GB" smtClean="0"/>
              <a:t>14</a:t>
            </a:fld>
            <a:endParaRPr lang="en-GB"/>
          </a:p>
        </p:txBody>
      </p:sp>
    </p:spTree>
    <p:extLst>
      <p:ext uri="{BB962C8B-B14F-4D97-AF65-F5344CB8AC3E}">
        <p14:creationId xmlns:p14="http://schemas.microsoft.com/office/powerpoint/2010/main" val="2415992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0118-6C28-0B68-5950-92A87D6E4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14618-D990-E20E-012B-89A9114B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1ADF-AE31-0472-DD90-064E00A7080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6A4CDE8C-B046-5189-7911-D4D63EA542AE}"/>
              </a:ext>
            </a:extLst>
          </p:cNvPr>
          <p:cNvSpPr>
            <a:spLocks noGrp="1"/>
          </p:cNvSpPr>
          <p:nvPr>
            <p:ph type="sldNum" sz="quarter" idx="5"/>
          </p:nvPr>
        </p:nvSpPr>
        <p:spPr/>
        <p:txBody>
          <a:bodyPr rtlCol="0"/>
          <a:lstStyle/>
          <a:p>
            <a:pPr rtl="0"/>
            <a:fld id="{EEB4EE6E-C0DF-4EB1-8875-16F6BF599544}" type="slidenum">
              <a:rPr lang="en-GB" smtClean="0"/>
              <a:t>15</a:t>
            </a:fld>
            <a:endParaRPr lang="en-GB"/>
          </a:p>
        </p:txBody>
      </p:sp>
    </p:spTree>
    <p:extLst>
      <p:ext uri="{BB962C8B-B14F-4D97-AF65-F5344CB8AC3E}">
        <p14:creationId xmlns:p14="http://schemas.microsoft.com/office/powerpoint/2010/main" val="2746977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DE64-8D45-4FC3-4C17-65D784456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A06F0-6B62-95B7-7B4E-3269A285B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ED4A7-E0FE-676D-2908-E3D7570ED46B}"/>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FACB93D1-2B29-657C-8551-E5A88CEF1358}"/>
              </a:ext>
            </a:extLst>
          </p:cNvPr>
          <p:cNvSpPr>
            <a:spLocks noGrp="1"/>
          </p:cNvSpPr>
          <p:nvPr>
            <p:ph type="sldNum" sz="quarter" idx="5"/>
          </p:nvPr>
        </p:nvSpPr>
        <p:spPr/>
        <p:txBody>
          <a:bodyPr rtlCol="0"/>
          <a:lstStyle/>
          <a:p>
            <a:pPr rtl="0"/>
            <a:fld id="{EEB4EE6E-C0DF-4EB1-8875-16F6BF599544}" type="slidenum">
              <a:rPr lang="en-GB" smtClean="0"/>
              <a:t>16</a:t>
            </a:fld>
            <a:endParaRPr lang="en-GB"/>
          </a:p>
        </p:txBody>
      </p:sp>
    </p:spTree>
    <p:extLst>
      <p:ext uri="{BB962C8B-B14F-4D97-AF65-F5344CB8AC3E}">
        <p14:creationId xmlns:p14="http://schemas.microsoft.com/office/powerpoint/2010/main" val="1176938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A78A-F23D-2D8C-1F01-5053CC47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90F6-9D25-F525-A834-AA590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18C34-9277-1D9A-2C90-74DFE1BD64E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1CEACA8C-753B-F0F2-CCC2-82C879A71563}"/>
              </a:ext>
            </a:extLst>
          </p:cNvPr>
          <p:cNvSpPr>
            <a:spLocks noGrp="1"/>
          </p:cNvSpPr>
          <p:nvPr>
            <p:ph type="sldNum" sz="quarter" idx="5"/>
          </p:nvPr>
        </p:nvSpPr>
        <p:spPr/>
        <p:txBody>
          <a:bodyPr rtlCol="0"/>
          <a:lstStyle/>
          <a:p>
            <a:pPr rtl="0"/>
            <a:fld id="{EEB4EE6E-C0DF-4EB1-8875-16F6BF599544}" type="slidenum">
              <a:rPr lang="en-GB" smtClean="0"/>
              <a:t>17</a:t>
            </a:fld>
            <a:endParaRPr lang="en-GB"/>
          </a:p>
        </p:txBody>
      </p:sp>
    </p:spTree>
    <p:extLst>
      <p:ext uri="{BB962C8B-B14F-4D97-AF65-F5344CB8AC3E}">
        <p14:creationId xmlns:p14="http://schemas.microsoft.com/office/powerpoint/2010/main" val="55674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224DCA5-A7A8-4689-8651-5E03C020EB30}" type="slidenum">
              <a:rPr lang="en-GB" smtClean="0"/>
              <a:t>18</a:t>
            </a:fld>
            <a:endParaRPr lang="en-GB"/>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2</a:t>
            </a:fld>
            <a:endParaRPr lang="en-GB"/>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47769C21-FF48-4BAC-88E9-1290DC654EBC}" type="slidenum">
              <a:rPr lang="en-GB" smtClean="0"/>
              <a:t>3</a:t>
            </a:fld>
            <a:endParaRPr lang="en-GB"/>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B9BC-5FA5-46D0-1F39-3BE531A97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2C98A-D2D9-762B-123F-634AC63AD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B1C0-F248-044D-6EE5-EEFFA560F532}"/>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989E129A-4593-48A1-0722-4DC4EFD6EC39}"/>
              </a:ext>
            </a:extLst>
          </p:cNvPr>
          <p:cNvSpPr>
            <a:spLocks noGrp="1"/>
          </p:cNvSpPr>
          <p:nvPr>
            <p:ph type="sldNum" sz="quarter" idx="5"/>
          </p:nvPr>
        </p:nvSpPr>
        <p:spPr/>
        <p:txBody>
          <a:bodyPr rtlCol="0"/>
          <a:lstStyle/>
          <a:p>
            <a:pPr rtl="0"/>
            <a:fld id="{5961EFD6-34B6-4621-AFFD-CC7DD286577B}" type="slidenum">
              <a:rPr lang="en-GB" smtClean="0"/>
              <a:t>4</a:t>
            </a:fld>
            <a:endParaRPr lang="en-GB"/>
          </a:p>
        </p:txBody>
      </p:sp>
    </p:spTree>
    <p:extLst>
      <p:ext uri="{BB962C8B-B14F-4D97-AF65-F5344CB8AC3E}">
        <p14:creationId xmlns:p14="http://schemas.microsoft.com/office/powerpoint/2010/main" val="390671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5</a:t>
            </a:fld>
            <a:endParaRPr lang="en-GB"/>
          </a:p>
        </p:txBody>
      </p:sp>
    </p:spTree>
    <p:extLst>
      <p:ext uri="{BB962C8B-B14F-4D97-AF65-F5344CB8AC3E}">
        <p14:creationId xmlns:p14="http://schemas.microsoft.com/office/powerpoint/2010/main" val="96572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C864-7F14-0172-2866-7CE47C65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12EF-82FE-E82D-9EF5-8FC99D9C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D531A-6734-A34A-FFD7-D860B18D6EB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3F4435B6-A98F-A10C-CDAE-639FEA6B857C}"/>
              </a:ext>
            </a:extLst>
          </p:cNvPr>
          <p:cNvSpPr>
            <a:spLocks noGrp="1"/>
          </p:cNvSpPr>
          <p:nvPr>
            <p:ph type="sldNum" sz="quarter" idx="5"/>
          </p:nvPr>
        </p:nvSpPr>
        <p:spPr/>
        <p:txBody>
          <a:bodyPr rtlCol="0"/>
          <a:lstStyle/>
          <a:p>
            <a:pPr rtl="0"/>
            <a:fld id="{5961EFD6-34B6-4621-AFFD-CC7DD286577B}" type="slidenum">
              <a:rPr lang="en-GB" smtClean="0"/>
              <a:t>6</a:t>
            </a:fld>
            <a:endParaRPr lang="en-GB"/>
          </a:p>
        </p:txBody>
      </p:sp>
    </p:spTree>
    <p:extLst>
      <p:ext uri="{BB962C8B-B14F-4D97-AF65-F5344CB8AC3E}">
        <p14:creationId xmlns:p14="http://schemas.microsoft.com/office/powerpoint/2010/main" val="333901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D93A-B085-92D6-1B16-D3ED6C52B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E813F-FBBC-2BEA-410A-738D57C1B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D0858-A26B-7CB8-9604-93403EA27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90A20C9F-C075-7ECD-E53D-832EE3F715AA}"/>
              </a:ext>
            </a:extLst>
          </p:cNvPr>
          <p:cNvSpPr>
            <a:spLocks noGrp="1"/>
          </p:cNvSpPr>
          <p:nvPr>
            <p:ph type="sldNum" sz="quarter" idx="5"/>
          </p:nvPr>
        </p:nvSpPr>
        <p:spPr/>
        <p:txBody>
          <a:bodyPr rtlCol="0"/>
          <a:lstStyle/>
          <a:p>
            <a:pPr rtl="0"/>
            <a:fld id="{EEB4EE6E-C0DF-4EB1-8875-16F6BF599544}" type="slidenum">
              <a:rPr lang="en-GB" smtClean="0"/>
              <a:t>7</a:t>
            </a:fld>
            <a:endParaRPr lang="en-GB"/>
          </a:p>
        </p:txBody>
      </p:sp>
    </p:spTree>
    <p:extLst>
      <p:ext uri="{BB962C8B-B14F-4D97-AF65-F5344CB8AC3E}">
        <p14:creationId xmlns:p14="http://schemas.microsoft.com/office/powerpoint/2010/main" val="4297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A81C-C35A-6014-CD78-217EE9CFA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CD363-6223-6E5F-8195-4E347E377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D2058-04BE-8416-A2AC-2048642BA0F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57EB8B7B-72ED-B04C-094C-7C755471F426}"/>
              </a:ext>
            </a:extLst>
          </p:cNvPr>
          <p:cNvSpPr>
            <a:spLocks noGrp="1"/>
          </p:cNvSpPr>
          <p:nvPr>
            <p:ph type="sldNum" sz="quarter" idx="5"/>
          </p:nvPr>
        </p:nvSpPr>
        <p:spPr/>
        <p:txBody>
          <a:bodyPr rtlCol="0"/>
          <a:lstStyle/>
          <a:p>
            <a:pPr rtl="0"/>
            <a:fld id="{EEB4EE6E-C0DF-4EB1-8875-16F6BF599544}" type="slidenum">
              <a:rPr lang="en-GB" smtClean="0"/>
              <a:t>8</a:t>
            </a:fld>
            <a:endParaRPr lang="en-GB"/>
          </a:p>
        </p:txBody>
      </p:sp>
    </p:spTree>
    <p:extLst>
      <p:ext uri="{BB962C8B-B14F-4D97-AF65-F5344CB8AC3E}">
        <p14:creationId xmlns:p14="http://schemas.microsoft.com/office/powerpoint/2010/main" val="50031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F4266-6EB9-04D2-5831-31D80B309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609DA-8E3D-151E-FB16-3AD65608D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61299-FF25-4CE0-EB39-98039D8FE6C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8452B713-3F16-6340-4384-A7E2F93502E2}"/>
              </a:ext>
            </a:extLst>
          </p:cNvPr>
          <p:cNvSpPr>
            <a:spLocks noGrp="1"/>
          </p:cNvSpPr>
          <p:nvPr>
            <p:ph type="sldNum" sz="quarter" idx="5"/>
          </p:nvPr>
        </p:nvSpPr>
        <p:spPr/>
        <p:txBody>
          <a:bodyPr rtlCol="0"/>
          <a:lstStyle/>
          <a:p>
            <a:pPr rtl="0"/>
            <a:fld id="{EEB4EE6E-C0DF-4EB1-8875-16F6BF599544}" type="slidenum">
              <a:rPr lang="en-GB" smtClean="0"/>
              <a:t>9</a:t>
            </a:fld>
            <a:endParaRPr lang="en-GB"/>
          </a:p>
        </p:txBody>
      </p:sp>
    </p:spTree>
    <p:extLst>
      <p:ext uri="{BB962C8B-B14F-4D97-AF65-F5344CB8AC3E}">
        <p14:creationId xmlns:p14="http://schemas.microsoft.com/office/powerpoint/2010/main" val="325319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rtlCol="0" anchor="t">
            <a:normAutofit/>
          </a:bodyPr>
          <a:lstStyle>
            <a:lvl1pPr>
              <a:defRPr>
                <a:solidFill>
                  <a:schemeClr val="bg1"/>
                </a:solidFill>
              </a:defRPr>
            </a:lvl1pPr>
          </a:lstStyle>
          <a:p>
            <a:pPr rtl="0"/>
            <a:r>
              <a:rPr lang="en-US" sz="4000" noProof="0" dirty="0">
                <a:solidFill>
                  <a:schemeClr val="bg1"/>
                </a:solidFill>
              </a:rPr>
              <a:t>Click to edit Master title style</a:t>
            </a:r>
            <a:endParaRPr lang="en-GB" sz="4000" noProof="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rtlCol="0" anchor="b">
            <a:normAutofit/>
          </a:bodyPr>
          <a:lstStyle>
            <a:lvl1pPr marL="0" indent="0">
              <a:buNone/>
              <a:defRPr sz="1800">
                <a:solidFill>
                  <a:schemeClr val="bg1"/>
                </a:solidFill>
              </a:defRPr>
            </a:lvl1pPr>
          </a:lstStyle>
          <a:p>
            <a:pPr rtl="0"/>
            <a:r>
              <a:rPr lang="en-GB" sz="1800" noProof="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rtlCol="0" anchor="t"/>
          <a:lstStyle>
            <a:lvl1pPr marL="0" indent="0" algn="ctr">
              <a:buNone/>
              <a:defRPr>
                <a:solidFill>
                  <a:schemeClr val="bg1"/>
                </a:solidFill>
              </a:defRPr>
            </a:lvl1pPr>
          </a:lstStyle>
          <a:p>
            <a:pPr rtl="0"/>
            <a:r>
              <a:rPr lang="en-GB" noProof="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defRPr>
            </a:lvl1pPr>
          </a:lstStyle>
          <a:p>
            <a:pPr rtl="0"/>
            <a:r>
              <a:rPr lang="en-GB" noProof="0"/>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solidFill>
                  <a:srgbClr val="FFFFFF"/>
                </a:solidFill>
                <a:effectLst>
                  <a:outerShdw blurRad="38100" dist="38100" dir="2700000" algn="tl">
                    <a:srgbClr val="000000">
                      <a:alpha val="43137"/>
                    </a:srgbClr>
                  </a:outerShdw>
                </a:effectLst>
              </a:rPr>
              <a:t>2/11/20XX</a:t>
            </a: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solidFill>
                  <a:srgbClr val="FFFFFF"/>
                </a:solidFill>
                <a:effectLst>
                  <a:outerShdw blurRad="38100" dist="38100" dir="2700000" algn="tl">
                    <a:srgbClr val="000000">
                      <a:alpha val="43137"/>
                    </a:srgbClr>
                  </a:outerShdw>
                </a:effectLst>
              </a:rPr>
              <a:t>‹#›</a:t>
            </a:fld>
            <a:endParaRPr lang="en-GB" noProof="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rtlCol="0">
            <a:normAutofit/>
          </a:bodyPr>
          <a:lstStyle/>
          <a:p>
            <a:pPr rtl="0"/>
            <a:r>
              <a:rPr lang="en-US" noProof="0"/>
              <a:t>Click to edit Master title style</a:t>
            </a:r>
            <a:endParaRPr lang="en-GB" noProof="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rtlCol="0"/>
          <a:lstStyle>
            <a:lvl1pPr marL="0" indent="0" algn="ctr">
              <a:buNone/>
              <a:defRPr/>
            </a:lvl1pPr>
          </a:lstStyle>
          <a:p>
            <a:pPr rtl="0"/>
            <a:r>
              <a:rPr lang="en-GB" noProof="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rtlCol="0"/>
          <a:lstStyle>
            <a:lvl1pPr marL="0" indent="0" algn="ctr">
              <a:buNone/>
              <a:defRPr/>
            </a:lvl1pPr>
          </a:lstStyle>
          <a:p>
            <a:pPr rtl="0"/>
            <a:r>
              <a:rPr lang="en-GB" noProof="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rtlCol="0"/>
          <a:lstStyle>
            <a:lvl1pPr marL="0" indent="0" algn="ctr">
              <a:buNone/>
              <a:defRPr/>
            </a:lvl1pPr>
          </a:lstStyle>
          <a:p>
            <a:pPr rtl="0"/>
            <a:r>
              <a:rPr lang="en-GB" noProof="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rtlCol="0"/>
          <a:lstStyle>
            <a:lvl1pPr marL="0" indent="0" algn="ctr">
              <a:buNone/>
              <a:defRPr/>
            </a:lvl1pPr>
          </a:lstStyle>
          <a:p>
            <a:pPr rtl="0"/>
            <a:r>
              <a:rPr lang="en-GB" noProof="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n-GB" noProof="0" smtClean="0"/>
              <a:t>‹#›</a:t>
            </a:fld>
            <a:endParaRPr lang="en-GB" noProof="0"/>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rtlCol="0">
            <a:normAutofit/>
          </a:bodyPr>
          <a:lstStyle>
            <a:lvl1pPr>
              <a:defRPr>
                <a:solidFill>
                  <a:schemeClr val="bg1"/>
                </a:solidFill>
              </a:defRPr>
            </a:lvl1pPr>
          </a:lstStyle>
          <a:p>
            <a:pPr rtl="0"/>
            <a:r>
              <a:rPr lang="en-GB" noProof="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rtlCol="0" anchor="t"/>
          <a:lstStyle>
            <a:lvl1pPr marL="0" indent="0">
              <a:buNone/>
              <a:defRPr sz="1800">
                <a:solidFill>
                  <a:schemeClr val="bg1"/>
                </a:solidFill>
              </a:defRPr>
            </a:lvl1pPr>
          </a:lstStyle>
          <a:p>
            <a:pPr rtl="0"/>
            <a:r>
              <a:rPr lang="en-GB" noProof="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rtlCol="0"/>
          <a:lstStyle>
            <a:lvl1pPr marL="0" indent="0" algn="ctr">
              <a:buNone/>
              <a:defRPr>
                <a:solidFill>
                  <a:schemeClr val="bg1"/>
                </a:solidFill>
              </a:defRPr>
            </a:lvl1pPr>
          </a:lstStyle>
          <a:p>
            <a:pPr rtl="0"/>
            <a:r>
              <a:rPr lang="en-GB" noProof="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rtlCol="0"/>
          <a:lstStyle>
            <a:lvl1pPr marL="0" indent="0" algn="ctr">
              <a:buNone/>
              <a:defRPr>
                <a:solidFill>
                  <a:schemeClr val="bg1"/>
                </a:solidFill>
              </a:defRPr>
            </a:lvl1pPr>
          </a:lstStyle>
          <a:p>
            <a:pPr rtl="0"/>
            <a:r>
              <a:rPr lang="en-GB" noProof="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rtlCol="0"/>
          <a:lstStyle>
            <a:lvl1pPr>
              <a:defRPr>
                <a:solidFill>
                  <a:schemeClr val="bg1"/>
                </a:solidFill>
              </a:defRPr>
            </a:lvl1pPr>
          </a:lstStyle>
          <a:p>
            <a:pPr rtl="0"/>
            <a:r>
              <a:rPr lang="en-GB" noProof="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rtlCol="0"/>
          <a:lstStyle>
            <a:lvl1pPr>
              <a:defRPr>
                <a:solidFill>
                  <a:schemeClr val="bg1"/>
                </a:solidFill>
              </a:defRPr>
            </a:lvl1pPr>
          </a:lstStyle>
          <a:p>
            <a:pPr rtl="0"/>
            <a:r>
              <a:rPr lang="en-GB" noProof="0"/>
              <a:t>2/11/20XX</a:t>
            </a:r>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rtlCol="0"/>
          <a:lstStyle>
            <a:lvl1pPr>
              <a:defRPr>
                <a:solidFill>
                  <a:schemeClr val="bg1"/>
                </a:solidFill>
              </a:defRPr>
            </a:lvl1pPr>
          </a:lstStyle>
          <a:p>
            <a:pPr rtl="0"/>
            <a:fld id="{A53D7EE4-1EDB-42FD-B6B7-A82C9F31F0F4}" type="slidenum">
              <a:rPr lang="en-GB" noProof="0" smtClean="0"/>
              <a:pPr/>
              <a:t>‹#›</a:t>
            </a:fld>
            <a:endParaRPr lang="en-GB" noProof="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rtlCol="0">
            <a:normAutofit/>
          </a:bodyPr>
          <a:lstStyle>
            <a:lvl1pPr>
              <a:defRPr b="1">
                <a:latin typeface="IBM Plex Mono" panose="020B0509050203000203" pitchFamily="49" charset="0"/>
              </a:defRPr>
            </a:lvl1pPr>
          </a:lstStyle>
          <a:p>
            <a:pPr rtl="0"/>
            <a:r>
              <a:rPr lang="en-US" sz="4000" noProof="0" dirty="0"/>
              <a:t>Click to edit Master title style</a:t>
            </a:r>
            <a:endParaRPr lang="en-GB" sz="4000" noProof="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rtlCol="0"/>
          <a:lstStyle>
            <a:lvl1pPr marL="0" indent="0" algn="ctr">
              <a:buNone/>
              <a:defRPr/>
            </a:lvl1pPr>
          </a:lstStyle>
          <a:p>
            <a:pPr rtl="0"/>
            <a:r>
              <a:rPr lang="en-GB" noProof="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effectLst/>
              </a:defRPr>
            </a:lvl1pPr>
          </a:lstStyle>
          <a:p>
            <a:pPr rtl="0"/>
            <a:r>
              <a:rPr lang="en-GB" noProof="0"/>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rtlCol="0">
            <a:normAutofit/>
          </a:bodyPr>
          <a:lstStyle>
            <a:lvl1pPr>
              <a:defRPr b="1">
                <a:latin typeface="IBM Plex Mono" panose="020B0509050203000203" pitchFamily="49" charset="0"/>
              </a:defRPr>
            </a:lvl1pPr>
          </a:lstStyle>
          <a:p>
            <a:pPr rtl="0"/>
            <a:r>
              <a:rPr lang="en-US" noProof="0"/>
              <a:t>Click to edit Master title style</a:t>
            </a:r>
            <a:endParaRPr lang="en-GB" noProof="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rtlCol="0"/>
          <a:lstStyle>
            <a:lvl1pPr marL="0" indent="0" algn="ctr">
              <a:buNone/>
              <a:defRPr/>
            </a:lvl1pPr>
          </a:lstStyle>
          <a:p>
            <a:pPr rtl="0"/>
            <a:r>
              <a:rPr lang="en-GB" noProof="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rtlCol="0"/>
          <a:lstStyle>
            <a:lvl1pPr marL="0" indent="0" algn="ctr">
              <a:buNone/>
              <a:defRPr/>
            </a:lvl1pPr>
          </a:lstStyle>
          <a:p>
            <a:pPr rtl="0"/>
            <a:r>
              <a:rPr lang="en-GB" noProof="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rtlCol="0"/>
          <a:lstStyle>
            <a:lvl1pPr>
              <a:defRPr/>
            </a:lvl1pPr>
          </a:lstStyle>
          <a:p>
            <a:pPr rtl="0"/>
            <a:r>
              <a:rPr lang="en-GB" noProof="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rtlCol="0"/>
          <a:lstStyle/>
          <a:p>
            <a:pPr rtl="0"/>
            <a:fld id="{A53D7EE4-1EDB-42FD-B6B7-A82C9F31F0F4}" type="slidenum">
              <a:rPr lang="en-GB" noProof="0" smtClean="0"/>
              <a:t>‹#›</a:t>
            </a:fld>
            <a:endParaRPr lang="en-GB" noProof="0"/>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rtlCol="0"/>
          <a:lstStyle/>
          <a:p>
            <a:pPr rtl="0"/>
            <a:r>
              <a:rPr lang="en-US" noProof="0" dirty="0"/>
              <a:t>Click to edit Master title style</a:t>
            </a:r>
            <a:endParaRPr lang="en-GB" noProof="0"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rtlCol="0"/>
          <a:lstStyle>
            <a:lvl1pPr marL="0" indent="0">
              <a:buNone/>
              <a:defRPr sz="1800"/>
            </a:lvl1pPr>
          </a:lstStyle>
          <a:p>
            <a:pPr rtl="0"/>
            <a:r>
              <a:rPr lang="en-US" noProof="0"/>
              <a:t>Click to edit Master subtitle style</a:t>
            </a:r>
            <a:endParaRPr lang="en-GB" noProof="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rtlCol="0"/>
          <a:lstStyle>
            <a:lvl1pPr marL="0" indent="0" algn="ctr">
              <a:buNone/>
              <a:defRPr/>
            </a:lvl1pPr>
          </a:lstStyle>
          <a:p>
            <a:pPr rtl="0"/>
            <a:r>
              <a:rPr lang="en-GB" noProof="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rtlCol="0">
            <a:noAutofit/>
          </a:bodyPr>
          <a:lstStyle>
            <a:lvl1pPr marL="0" indent="0" algn="ctr">
              <a:buNone/>
              <a:defRPr/>
            </a:lvl1pPr>
          </a:lstStyle>
          <a:p>
            <a:pPr rtl="0"/>
            <a:r>
              <a:rPr lang="en-GB" noProof="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rtlCol="0"/>
          <a:lstStyle>
            <a:lvl1pPr algn="r">
              <a:defRPr cap="none">
                <a:solidFill>
                  <a:schemeClr val="bg1"/>
                </a:solidFill>
                <a:effectLst>
                  <a:outerShdw blurRad="38100" dist="38100" dir="2700000" algn="tl">
                    <a:srgbClr val="000000">
                      <a:alpha val="43137"/>
                    </a:srgbClr>
                  </a:outerShdw>
                </a:effectLst>
              </a:defRPr>
            </a:lvl1pPr>
          </a:lstStyle>
          <a:p>
            <a:pPr rtl="0"/>
            <a:r>
              <a:rPr lang="en-GB" noProof="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rtlCol="0"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pPr rtl="0"/>
            <a:r>
              <a:rPr lang="en-GB" sz="1800" noProof="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A2AE2B76-F97F-4BE2-8670-72276A5F21A5}" type="slidenum">
              <a:rPr lang="en-GB" noProof="0" smtClean="0"/>
              <a:pPr/>
              <a:t>‹#›</a:t>
            </a:fld>
            <a:endParaRPr lang="en-GB" noProof="0"/>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pPr rtl="0"/>
            <a:r>
              <a:rPr lang="en-GB" noProof="0"/>
              <a:t>2/11/20XX</a:t>
            </a:r>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pPr rtl="0"/>
            <a:fld id="{C3DB2ADC-AF19-4574-8C10-79B5B04FCA27}" type="slidenum">
              <a:rPr lang="en-GB" noProof="0" smtClean="0"/>
              <a:pPr/>
              <a:t>‹#›</a:t>
            </a:fld>
            <a:endParaRPr lang="en-GB" noProof="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799" y="908651"/>
            <a:ext cx="6868551" cy="3640345"/>
          </a:xfrm>
        </p:spPr>
        <p:txBody>
          <a:bodyPr rtlCol="0">
            <a:normAutofit/>
          </a:bodyPr>
          <a:lstStyle/>
          <a:p>
            <a:pPr rtl="0"/>
            <a:r>
              <a:rPr lang="en-GB" sz="2800" b="1" dirty="0">
                <a:solidFill>
                  <a:srgbClr val="FED308"/>
                </a:solidFill>
                <a:latin typeface="IBM Plex Mono" panose="020B0509050203000203" pitchFamily="49" charset="0"/>
              </a:rPr>
              <a:t>Session // 01</a:t>
            </a:r>
            <a:br>
              <a:rPr lang="en-GB" sz="2800" b="1" dirty="0">
                <a:latin typeface="IBM Plex Mono" panose="020B0509050203000203" pitchFamily="49" charset="0"/>
              </a:rPr>
            </a:br>
            <a:r>
              <a:rPr lang="en-GB" sz="2800" b="1" dirty="0">
                <a:latin typeface="IBM Plex Mono" panose="020B0509050203000203" pitchFamily="49" charset="0"/>
              </a:rPr>
              <a:t>INTRODUCTION TO PYTORCH</a:t>
            </a:r>
            <a:br>
              <a:rPr lang="en-GB" sz="2800" b="1" dirty="0">
                <a:latin typeface="IBM Plex Mono" panose="020B0509050203000203" pitchFamily="49" charset="0"/>
              </a:rPr>
            </a:b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FACULTY OF </a:t>
            </a:r>
            <a:br>
              <a:rPr lang="en-GB" sz="2800" b="1" dirty="0">
                <a:latin typeface="IBM Plex Mono" panose="020B0509050203000203" pitchFamily="49" charset="0"/>
              </a:rPr>
            </a:br>
            <a:r>
              <a:rPr lang="en-GB" sz="2800" b="1" dirty="0">
                <a:latin typeface="IBM Plex Mono" panose="020B0509050203000203" pitchFamily="49" charset="0"/>
              </a:rPr>
              <a:t>SCIENCE AND ENGINEERING</a:t>
            </a: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a:t>
            </a:r>
            <a:endParaRPr lang="en-GB" b="1" dirty="0">
              <a:solidFill>
                <a:srgbClr val="FED308"/>
              </a:solidFill>
              <a:latin typeface="IBM Plex Mono" panose="020B0509050203000203" pitchFamily="49" charset="0"/>
            </a:endParaRP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15692" y="5563352"/>
            <a:ext cx="4646823" cy="570748"/>
          </a:xfrm>
        </p:spPr>
        <p:txBody>
          <a:bodyPr rtlCol="0">
            <a:normAutofit fontScale="92500"/>
          </a:bodyPr>
          <a:lstStyle/>
          <a:p>
            <a:pPr rtl="0"/>
            <a:r>
              <a:rPr lang="en-GB" dirty="0">
                <a:latin typeface="IBM Plex Sans" panose="020B0503050203000203" pitchFamily="34" charset="0"/>
              </a:rPr>
              <a:t>Diego Corona Lopez – AI Technical Specialist</a:t>
            </a:r>
          </a:p>
        </p:txBody>
      </p:sp>
      <p:pic>
        <p:nvPicPr>
          <p:cNvPr id="5" name="Picture 4" descr="A black background with white text&#10;&#10;AI-generated content may be incorrect.">
            <a:extLst>
              <a:ext uri="{FF2B5EF4-FFF2-40B4-BE49-F238E27FC236}">
                <a16:creationId xmlns:a16="http://schemas.microsoft.com/office/drawing/2014/main" id="{95E54092-0362-E129-0856-22D2F56387F0}"/>
              </a:ext>
            </a:extLst>
          </p:cNvPr>
          <p:cNvPicPr>
            <a:picLocks noChangeAspect="1"/>
          </p:cNvPicPr>
          <p:nvPr/>
        </p:nvPicPr>
        <p:blipFill>
          <a:blip r:embed="rId3">
            <a:extLst>
              <a:ext uri="{28A0092B-C50C-407E-A947-70E740481C1C}">
                <a14:useLocalDpi xmlns:a14="http://schemas.microsoft.com/office/drawing/2010/main" val="0"/>
              </a:ext>
            </a:extLst>
          </a:blip>
          <a:srcRect l="50000"/>
          <a:stretch/>
        </p:blipFill>
        <p:spPr>
          <a:xfrm>
            <a:off x="6096000" y="3399748"/>
            <a:ext cx="6096000" cy="3458252"/>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6D12571E-BABD-853E-A9F5-FB4823A83D3E}"/>
              </a:ext>
            </a:extLst>
          </p:cNvPr>
          <p:cNvPicPr>
            <a:picLocks noChangeAspect="1"/>
          </p:cNvPicPr>
          <p:nvPr/>
        </p:nvPicPr>
        <p:blipFill>
          <a:blip r:embed="rId4"/>
          <a:srcRect l="3382" t="7413" r="80328" b="68963"/>
          <a:stretch/>
        </p:blipFill>
        <p:spPr>
          <a:xfrm>
            <a:off x="9520005" y="630836"/>
            <a:ext cx="1986196" cy="816964"/>
          </a:xfrm>
          <a:prstGeom prst="rect">
            <a:avLst/>
          </a:prstGeom>
        </p:spPr>
      </p:pic>
    </p:spTree>
    <p:extLst>
      <p:ext uri="{BB962C8B-B14F-4D97-AF65-F5344CB8AC3E}">
        <p14:creationId xmlns:p14="http://schemas.microsoft.com/office/powerpoint/2010/main" val="233769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A5CE-F538-2D42-EF97-BF91EF3AFA11}"/>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2B79AAA-8204-19F9-320C-4ADEA46457AF}"/>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EE5E956-4DFF-A9D1-BCD3-FF9D5931128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10</a:t>
            </a:r>
          </a:p>
        </p:txBody>
      </p:sp>
      <p:sp>
        <p:nvSpPr>
          <p:cNvPr id="5" name="Rectangle 2">
            <a:extLst>
              <a:ext uri="{FF2B5EF4-FFF2-40B4-BE49-F238E27FC236}">
                <a16:creationId xmlns:a16="http://schemas.microsoft.com/office/drawing/2014/main" id="{F72A438B-AA8E-25DD-79EA-73EB06183F3D}"/>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Accessing Tensor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Basic indexing: </a:t>
            </a:r>
            <a:r>
              <a:rPr kumimoji="0" lang="en-US" altLang="en-US" sz="1500" i="0" u="none" strike="noStrike" cap="none" normalizeH="0" baseline="0" dirty="0">
                <a:ln>
                  <a:noFill/>
                </a:ln>
                <a:effectLst/>
                <a:latin typeface="IBM Plex Sans" panose="020B0503050203000203" pitchFamily="34" charset="0"/>
              </a:rPr>
              <a:t>tensor[</a:t>
            </a:r>
            <a:r>
              <a:rPr kumimoji="0" lang="en-US" altLang="en-US" sz="1500" i="0" u="none" strike="noStrike" cap="none" normalizeH="0" baseline="0" dirty="0" err="1">
                <a:ln>
                  <a:noFill/>
                </a:ln>
                <a:effectLst/>
                <a:latin typeface="IBM Plex Sans" panose="020B0503050203000203" pitchFamily="34" charset="0"/>
              </a:rPr>
              <a:t>i</a:t>
            </a:r>
            <a:r>
              <a:rPr kumimoji="0" lang="en-US" altLang="en-US" sz="1500" i="0" u="none" strike="noStrike" cap="none" normalizeH="0" baseline="0" dirty="0">
                <a:ln>
                  <a:noFill/>
                </a:ln>
                <a:effectLst/>
                <a:latin typeface="IBM Plex Sans" panose="020B0503050203000203" pitchFamily="34" charset="0"/>
              </a:rPr>
              <a:t>, j]</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Slicing: </a:t>
            </a:r>
            <a:r>
              <a:rPr kumimoji="0" lang="en-US" altLang="en-US" sz="1500" i="0" u="none" strike="noStrike" cap="none" normalizeH="0" baseline="0" dirty="0">
                <a:ln>
                  <a:noFill/>
                </a:ln>
                <a:effectLst/>
                <a:latin typeface="IBM Plex Sans" panose="020B0503050203000203" pitchFamily="34" charset="0"/>
              </a:rPr>
              <a:t>tensor[1:3]</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Advanced indexing techniques: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Boolean masks: </a:t>
            </a:r>
            <a:r>
              <a:rPr kumimoji="0" lang="en-US" altLang="en-US" sz="1500" i="0" u="none" strike="noStrike" cap="none" normalizeH="0" baseline="0" dirty="0">
                <a:ln>
                  <a:noFill/>
                </a:ln>
                <a:effectLst/>
                <a:latin typeface="IBM Plex Sans" panose="020B0503050203000203" pitchFamily="34" charset="0"/>
              </a:rPr>
              <a:t>tensor[tensor &gt; 0]</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Negative indexing: </a:t>
            </a:r>
            <a:r>
              <a:rPr kumimoji="0" lang="en-US" altLang="en-US" sz="1500" i="0" u="none" strike="noStrike" cap="none" normalizeH="0" baseline="0" dirty="0">
                <a:ln>
                  <a:noFill/>
                </a:ln>
                <a:effectLst/>
                <a:latin typeface="IBM Plex Sans" panose="020B0503050203000203" pitchFamily="34" charset="0"/>
              </a:rPr>
              <a:t>tensor[-1] (last element)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Using ellipsis: </a:t>
            </a:r>
            <a:r>
              <a:rPr kumimoji="0" lang="en-US" altLang="en-US" sz="1500" i="0" u="none" strike="noStrike" cap="none" normalizeH="0" baseline="0" dirty="0">
                <a:ln>
                  <a:noFill/>
                </a:ln>
                <a:effectLst/>
                <a:latin typeface="IBM Plex Sans" panose="020B0503050203000203" pitchFamily="34" charset="0"/>
              </a:rPr>
              <a:t>tensor[..., 0]</a:t>
            </a:r>
          </a:p>
        </p:txBody>
      </p:sp>
      <p:sp>
        <p:nvSpPr>
          <p:cNvPr id="6" name="Title 1">
            <a:extLst>
              <a:ext uri="{FF2B5EF4-FFF2-40B4-BE49-F238E27FC236}">
                <a16:creationId xmlns:a16="http://schemas.microsoft.com/office/drawing/2014/main" id="{BAAAB386-B0C5-09E9-EDBD-C867CB1EE3D0}"/>
              </a:ext>
            </a:extLst>
          </p:cNvPr>
          <p:cNvSpPr txBox="1">
            <a:spLocks/>
          </p:cNvSpPr>
          <p:nvPr/>
        </p:nvSpPr>
        <p:spPr>
          <a:xfrm>
            <a:off x="800100" y="77333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indexing</a:t>
            </a:r>
          </a:p>
        </p:txBody>
      </p:sp>
      <p:pic>
        <p:nvPicPr>
          <p:cNvPr id="3" name="Picture 2" descr="A screen shot of a computer program&#10;&#10;AI-generated content may be incorrect.">
            <a:extLst>
              <a:ext uri="{FF2B5EF4-FFF2-40B4-BE49-F238E27FC236}">
                <a16:creationId xmlns:a16="http://schemas.microsoft.com/office/drawing/2014/main" id="{A4E8FFD5-6637-30FD-431F-B0E6B20AE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999" y="1272428"/>
            <a:ext cx="7153837" cy="4560570"/>
          </a:xfrm>
          <a:prstGeom prst="rect">
            <a:avLst/>
          </a:prstGeom>
          <a:noFill/>
        </p:spPr>
      </p:pic>
    </p:spTree>
    <p:extLst>
      <p:ext uri="{BB962C8B-B14F-4D97-AF65-F5344CB8AC3E}">
        <p14:creationId xmlns:p14="http://schemas.microsoft.com/office/powerpoint/2010/main" val="2031489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7664-CA18-0A55-2080-B9C984A8942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7146F3-6998-9C4D-0669-6E541FCE8486}"/>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63B4719-7482-5AB9-EDFB-2B1C619412D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11</a:t>
            </a:r>
          </a:p>
        </p:txBody>
      </p:sp>
      <p:sp>
        <p:nvSpPr>
          <p:cNvPr id="5" name="Rectangle 2">
            <a:extLst>
              <a:ext uri="{FF2B5EF4-FFF2-40B4-BE49-F238E27FC236}">
                <a16:creationId xmlns:a16="http://schemas.microsoft.com/office/drawing/2014/main" id="{C3681535-EAE6-ED12-0133-905B3075D485}"/>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Common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Arithmetic: </a:t>
            </a:r>
            <a:r>
              <a:rPr kumimoji="0" lang="en-GB" altLang="en-US" sz="1600" i="0" u="none" strike="noStrike" cap="none" normalizeH="0" baseline="0" dirty="0">
                <a:ln>
                  <a:noFill/>
                </a:ln>
                <a:effectLst/>
                <a:latin typeface="IBM Plex Sans" panose="020B0503050203000203" pitchFamily="34" charset="0"/>
              </a:rPr>
              <a:t>+, -, *,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Element-wise operations: </a:t>
            </a:r>
            <a:r>
              <a:rPr kumimoji="0" lang="en-GB" altLang="en-US" sz="1600" i="0" u="none" strike="noStrike" cap="none" normalizeH="0" baseline="0" dirty="0" err="1">
                <a:ln>
                  <a:noFill/>
                </a:ln>
                <a:effectLst/>
                <a:latin typeface="IBM Plex Sans" panose="020B0503050203000203" pitchFamily="34" charset="0"/>
              </a:rPr>
              <a:t>torch.sqrt</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torch.pow</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Reduction: </a:t>
            </a:r>
            <a:r>
              <a:rPr kumimoji="0" lang="en-GB" altLang="en-US" sz="1600" i="0" u="none" strike="noStrike" cap="none" normalizeH="0" baseline="0" dirty="0" err="1">
                <a:ln>
                  <a:noFill/>
                </a:ln>
                <a:effectLst/>
                <a:latin typeface="IBM Plex Sans" panose="020B0503050203000203" pitchFamily="34" charset="0"/>
              </a:rPr>
              <a:t>torch.sum</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torch.mean</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Comparisons: </a:t>
            </a:r>
            <a:r>
              <a:rPr kumimoji="0" lang="en-GB" altLang="en-US" sz="1600" i="0" u="none" strike="noStrike" cap="none" normalizeH="0" baseline="0" dirty="0">
                <a:ln>
                  <a:noFill/>
                </a:ln>
                <a:effectLst/>
                <a:latin typeface="IBM Plex Sans" panose="020B0503050203000203" pitchFamily="34" charset="0"/>
              </a:rPr>
              <a:t>&gt;, &lt;,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In-place operations: </a:t>
            </a:r>
            <a:r>
              <a:rPr kumimoji="0" lang="en-GB" altLang="en-US" sz="1600" i="0" u="none" strike="noStrike" cap="none" normalizeH="0" baseline="0" dirty="0" err="1">
                <a:ln>
                  <a:noFill/>
                </a:ln>
                <a:effectLst/>
                <a:latin typeface="IBM Plex Sans" panose="020B0503050203000203" pitchFamily="34" charset="0"/>
              </a:rPr>
              <a:t>tensor.add</a:t>
            </a:r>
            <a:r>
              <a:rPr kumimoji="0" lang="en-GB" altLang="en-US" sz="1600" i="0" u="none" strike="noStrike" cap="none" normalizeH="0" baseline="0" dirty="0">
                <a:ln>
                  <a:noFill/>
                </a:ln>
                <a:effectLst/>
                <a:latin typeface="IBM Plex Sans" panose="020B0503050203000203" pitchFamily="34" charset="0"/>
              </a:rPr>
              <a:t>_(1) (note the underscore)</a:t>
            </a:r>
          </a:p>
        </p:txBody>
      </p:sp>
      <p:sp>
        <p:nvSpPr>
          <p:cNvPr id="6" name="Title 1">
            <a:extLst>
              <a:ext uri="{FF2B5EF4-FFF2-40B4-BE49-F238E27FC236}">
                <a16:creationId xmlns:a16="http://schemas.microsoft.com/office/drawing/2014/main" id="{C5C4A3D7-AF04-8933-4DB5-4D01890B117C}"/>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BASIC TENSOR</a:t>
            </a:r>
          </a:p>
          <a:p>
            <a:r>
              <a:rPr lang="en-US" dirty="0">
                <a:latin typeface="IBM Plex Mono" panose="020B0509050203000203" pitchFamily="49" charset="0"/>
              </a:rPr>
              <a:t>OPERATIONS</a:t>
            </a:r>
          </a:p>
        </p:txBody>
      </p:sp>
      <p:pic>
        <p:nvPicPr>
          <p:cNvPr id="2" name="Picture 1" descr="A screen shot of a computer program&#10;&#10;AI-generated content may be incorrect.">
            <a:extLst>
              <a:ext uri="{FF2B5EF4-FFF2-40B4-BE49-F238E27FC236}">
                <a16:creationId xmlns:a16="http://schemas.microsoft.com/office/drawing/2014/main" id="{BDB33121-0AB0-D4A2-2F98-C35536EB3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324" y="1180592"/>
            <a:ext cx="6492240" cy="4658182"/>
          </a:xfrm>
          <a:prstGeom prst="rect">
            <a:avLst/>
          </a:prstGeom>
          <a:noFill/>
        </p:spPr>
      </p:pic>
    </p:spTree>
    <p:extLst>
      <p:ext uri="{BB962C8B-B14F-4D97-AF65-F5344CB8AC3E}">
        <p14:creationId xmlns:p14="http://schemas.microsoft.com/office/powerpoint/2010/main" val="189643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BDD5F-0B75-4FC4-37E3-6E76C6057930}"/>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154FDA-A615-3F3B-C0A8-8FCA011BC38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8DDED63-168E-3C31-155B-A81A5EDB2077}"/>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12</a:t>
            </a:r>
          </a:p>
        </p:txBody>
      </p:sp>
      <p:sp>
        <p:nvSpPr>
          <p:cNvPr id="5" name="Rectangle 2">
            <a:extLst>
              <a:ext uri="{FF2B5EF4-FFF2-40B4-BE49-F238E27FC236}">
                <a16:creationId xmlns:a16="http://schemas.microsoft.com/office/drawing/2014/main" id="{2A243F89-DAA0-A645-8DF2-68A86220E41A}"/>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Linear Algebra with </a:t>
            </a:r>
            <a:r>
              <a:rPr kumimoji="0" lang="en-GB" altLang="en-US" sz="1600" b="1" i="0" u="none" strike="noStrike" cap="none" normalizeH="0" baseline="0" dirty="0" err="1">
                <a:ln>
                  <a:noFill/>
                </a:ln>
                <a:effectLst/>
                <a:latin typeface="IBM Plex Sans" panose="020B0503050203000203" pitchFamily="34" charset="0"/>
              </a:rPr>
              <a:t>PyTorch</a:t>
            </a:r>
            <a:endParaRPr kumimoji="0" lang="en-GB" altLang="en-US" sz="16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Matrix multiplication: </a:t>
            </a:r>
            <a:r>
              <a:rPr kumimoji="0" lang="en-GB" altLang="en-US" sz="1600" i="0" u="none" strike="noStrike" cap="none" normalizeH="0" baseline="0" dirty="0">
                <a:ln>
                  <a:noFill/>
                </a:ln>
                <a:effectLst/>
                <a:latin typeface="IBM Plex Sans" panose="020B0503050203000203" pitchFamily="34" charset="0"/>
              </a:rPr>
              <a:t>@ or </a:t>
            </a:r>
            <a:r>
              <a:rPr kumimoji="0" lang="en-GB" altLang="en-US" sz="1600" i="0" u="none" strike="noStrike" cap="none" normalizeH="0" baseline="0" dirty="0" err="1">
                <a:ln>
                  <a:noFill/>
                </a:ln>
                <a:effectLst/>
                <a:latin typeface="IBM Plex Sans" panose="020B0503050203000203" pitchFamily="34" charset="0"/>
              </a:rPr>
              <a:t>torch.matmul</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Transposition:</a:t>
            </a:r>
            <a:r>
              <a:rPr kumimoji="0" lang="en-GB" altLang="en-US" sz="1600" i="0" u="none" strike="noStrike" cap="none" normalizeH="0" baseline="0" dirty="0">
                <a:ln>
                  <a:noFill/>
                </a:ln>
                <a:effectLst/>
                <a:latin typeface="IBM Plex Sans" panose="020B0503050203000203" pitchFamily="34" charset="0"/>
              </a:rPr>
              <a:t> .T or </a:t>
            </a:r>
            <a:r>
              <a:rPr kumimoji="0" lang="en-GB" altLang="en-US" sz="1600" i="0" u="none" strike="noStrike" cap="none" normalizeH="0" baseline="0" dirty="0" err="1">
                <a:ln>
                  <a:noFill/>
                </a:ln>
                <a:effectLst/>
                <a:latin typeface="IBM Plex Sans" panose="020B0503050203000203" pitchFamily="34" charset="0"/>
              </a:rPr>
              <a:t>torch.transpose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Inverse: </a:t>
            </a:r>
            <a:r>
              <a:rPr kumimoji="0" lang="en-GB" altLang="en-US" sz="1600" i="0" u="none" strike="noStrike" cap="none" normalizeH="0" baseline="0" dirty="0" err="1">
                <a:ln>
                  <a:noFill/>
                </a:ln>
                <a:effectLst/>
                <a:latin typeface="IBM Plex Sans" panose="020B0503050203000203" pitchFamily="34" charset="0"/>
              </a:rPr>
              <a:t>torch.inverse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Determinant: </a:t>
            </a:r>
            <a:r>
              <a:rPr kumimoji="0" lang="en-GB" altLang="en-US" sz="1600" i="0" u="none" strike="noStrike" cap="none" normalizeH="0" baseline="0" dirty="0" err="1">
                <a:ln>
                  <a:noFill/>
                </a:ln>
                <a:effectLst/>
                <a:latin typeface="IBM Plex Sans" panose="020B0503050203000203" pitchFamily="34" charset="0"/>
              </a:rPr>
              <a:t>torch.det</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Eigenvalues: </a:t>
            </a:r>
            <a:r>
              <a:rPr kumimoji="0" lang="en-GB" altLang="en-US" sz="1600" i="0" u="none" strike="noStrike" cap="none" normalizeH="0" baseline="0" dirty="0" err="1">
                <a:ln>
                  <a:noFill/>
                </a:ln>
                <a:effectLst/>
                <a:latin typeface="IBM Plex Sans" panose="020B0503050203000203" pitchFamily="34" charset="0"/>
              </a:rPr>
              <a:t>torch.eig</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SVD: </a:t>
            </a:r>
            <a:r>
              <a:rPr kumimoji="0" lang="en-GB" altLang="en-US" sz="1600" i="0" u="none" strike="noStrike" cap="none" normalizeH="0" baseline="0" dirty="0" err="1">
                <a:ln>
                  <a:noFill/>
                </a:ln>
                <a:effectLst/>
                <a:latin typeface="IBM Plex Sans" panose="020B0503050203000203" pitchFamily="34" charset="0"/>
              </a:rPr>
              <a:t>torch.svd</a:t>
            </a:r>
            <a:r>
              <a:rPr kumimoji="0" lang="en-GB" altLang="en-US" sz="1600" i="0" u="none" strike="noStrike" cap="none" normalizeH="0" baseline="0" dirty="0">
                <a:ln>
                  <a:noFill/>
                </a:ln>
                <a:effectLst/>
                <a:latin typeface="IBM Plex Sans" panose="020B0503050203000203" pitchFamily="34" charset="0"/>
              </a:rPr>
              <a:t>()</a:t>
            </a:r>
          </a:p>
        </p:txBody>
      </p:sp>
      <p:sp>
        <p:nvSpPr>
          <p:cNvPr id="6" name="Title 1">
            <a:extLst>
              <a:ext uri="{FF2B5EF4-FFF2-40B4-BE49-F238E27FC236}">
                <a16:creationId xmlns:a16="http://schemas.microsoft.com/office/drawing/2014/main" id="{36BFB6C8-AC5C-941F-64D1-18ACEEE9240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MATRIX</a:t>
            </a:r>
          </a:p>
          <a:p>
            <a:r>
              <a:rPr lang="en-US" dirty="0">
                <a:latin typeface="IBM Plex Mono" panose="020B0509050203000203" pitchFamily="49" charset="0"/>
              </a:rPr>
              <a:t>OPERATIONS</a:t>
            </a:r>
          </a:p>
        </p:txBody>
      </p:sp>
      <p:pic>
        <p:nvPicPr>
          <p:cNvPr id="3" name="Picture 2" descr="A computer screen shot of a program&#10;&#10;AI-generated content may be incorrect.">
            <a:extLst>
              <a:ext uri="{FF2B5EF4-FFF2-40B4-BE49-F238E27FC236}">
                <a16:creationId xmlns:a16="http://schemas.microsoft.com/office/drawing/2014/main" id="{87C04148-B87B-8F00-A2CE-B00827D0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494" y="861125"/>
            <a:ext cx="7430219" cy="5554089"/>
          </a:xfrm>
          <a:prstGeom prst="rect">
            <a:avLst/>
          </a:prstGeom>
          <a:noFill/>
        </p:spPr>
      </p:pic>
    </p:spTree>
    <p:extLst>
      <p:ext uri="{BB962C8B-B14F-4D97-AF65-F5344CB8AC3E}">
        <p14:creationId xmlns:p14="http://schemas.microsoft.com/office/powerpoint/2010/main" val="374377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05EC-3DE9-086C-7CF5-B10A7695B19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6C71FC8-99B0-D9C0-23B0-12BD3DFE6BAD}"/>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39789068-8DCB-0E5C-D5B5-4B4A64D7B4C3}"/>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13</a:t>
            </a:r>
          </a:p>
        </p:txBody>
      </p:sp>
      <p:sp>
        <p:nvSpPr>
          <p:cNvPr id="5" name="Rectangle 2">
            <a:extLst>
              <a:ext uri="{FF2B5EF4-FFF2-40B4-BE49-F238E27FC236}">
                <a16:creationId xmlns:a16="http://schemas.microsoft.com/office/drawing/2014/main" id="{A64FB5EC-D43B-F115-C0AD-1844F0544A6A}"/>
              </a:ext>
            </a:extLst>
          </p:cNvPr>
          <p:cNvSpPr txBox="1">
            <a:spLocks noChangeArrowheads="1"/>
          </p:cNvSpPr>
          <p:nvPr/>
        </p:nvSpPr>
        <p:spPr bwMode="auto">
          <a:xfrm>
            <a:off x="908314" y="1590294"/>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Working with Different Shapes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Automatic expansion of smaller tensors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Rules follow NumPy broadcasting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Eliminates need for explicit reshaping</a:t>
            </a:r>
          </a:p>
          <a:p>
            <a:pPr marR="0" lvl="0" defTabSz="914400" rtl="0" eaLnBrk="0" fontAlgn="base" latinLnBrk="0" hangingPunct="0">
              <a:lnSpc>
                <a:spcPct val="120000"/>
              </a:lnSpc>
              <a:spcBef>
                <a:spcPct val="0"/>
              </a:spcBef>
              <a:spcAft>
                <a:spcPts val="600"/>
              </a:spcAft>
              <a:buClrTx/>
              <a:buSzTx/>
              <a:tabLst/>
            </a:pPr>
            <a:endParaRPr kumimoji="0" lang="en-GB" altLang="en-US" sz="16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Examples: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Add scalar to matrix</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Multiply matrix by row/column vector</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Scale batches of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Powerful but requires understanding</a:t>
            </a:r>
          </a:p>
        </p:txBody>
      </p:sp>
      <p:sp>
        <p:nvSpPr>
          <p:cNvPr id="6" name="Title 1">
            <a:extLst>
              <a:ext uri="{FF2B5EF4-FFF2-40B4-BE49-F238E27FC236}">
                <a16:creationId xmlns:a16="http://schemas.microsoft.com/office/drawing/2014/main" id="{85FDC6F3-3DA6-6387-8B6D-62E58729A8E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Broadcasting</a:t>
            </a:r>
          </a:p>
        </p:txBody>
      </p:sp>
      <p:pic>
        <p:nvPicPr>
          <p:cNvPr id="2" name="Picture 1" descr="A screenshot of a computer program&#10;&#10;AI-generated content may be incorrect.">
            <a:extLst>
              <a:ext uri="{FF2B5EF4-FFF2-40B4-BE49-F238E27FC236}">
                <a16:creationId xmlns:a16="http://schemas.microsoft.com/office/drawing/2014/main" id="{EC7866BE-9E33-3FCC-9682-A5D1A849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901" y="801149"/>
            <a:ext cx="7171592" cy="5647628"/>
          </a:xfrm>
          <a:prstGeom prst="rect">
            <a:avLst/>
          </a:prstGeom>
          <a:noFill/>
        </p:spPr>
      </p:pic>
    </p:spTree>
    <p:extLst>
      <p:ext uri="{BB962C8B-B14F-4D97-AF65-F5344CB8AC3E}">
        <p14:creationId xmlns:p14="http://schemas.microsoft.com/office/powerpoint/2010/main" val="195996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2CBC-13AC-8385-96CE-F0A7E3CEBC7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E3D53FF-A338-8B85-018C-EA92F3AC0E5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CFECA0ED-952F-8F39-AE21-64C4C7ECF3B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14</a:t>
            </a:r>
          </a:p>
        </p:txBody>
      </p:sp>
      <p:sp>
        <p:nvSpPr>
          <p:cNvPr id="5" name="Rectangle 2">
            <a:extLst>
              <a:ext uri="{FF2B5EF4-FFF2-40B4-BE49-F238E27FC236}">
                <a16:creationId xmlns:a16="http://schemas.microsoft.com/office/drawing/2014/main" id="{D988578A-4AAD-40B1-DD32-1AB3FD44D671}"/>
              </a:ext>
            </a:extLst>
          </p:cNvPr>
          <p:cNvSpPr txBox="1">
            <a:spLocks noChangeArrowheads="1"/>
          </p:cNvSpPr>
          <p:nvPr/>
        </p:nvSpPr>
        <p:spPr bwMode="auto">
          <a:xfrm>
            <a:off x="6096000" y="843982"/>
            <a:ext cx="5421406"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200" b="1" i="0" u="none" strike="noStrike" cap="none" normalizeH="0" baseline="0" dirty="0">
                <a:ln>
                  <a:noFill/>
                </a:ln>
                <a:effectLst/>
                <a:latin typeface="IBM Plex Sans" panose="020B0503050203000203" pitchFamily="34" charset="0"/>
              </a:rPr>
              <a:t>Changing Tensor Dimensions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reshape() </a:t>
            </a:r>
            <a:r>
              <a:rPr kumimoji="0" lang="en-GB" altLang="en-US" sz="1200" i="0" u="none" strike="noStrike" cap="none" normalizeH="0" baseline="0" dirty="0">
                <a:ln>
                  <a:noFill/>
                </a:ln>
                <a:effectLst/>
                <a:latin typeface="IBM Plex Sans" panose="020B0503050203000203" pitchFamily="34" charset="0"/>
              </a:rPr>
              <a:t>- new shape, possibly new memory</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view() </a:t>
            </a:r>
            <a:r>
              <a:rPr kumimoji="0" lang="en-GB" altLang="en-US" sz="1200" i="0" u="none" strike="noStrike" cap="none" normalizeH="0" baseline="0" dirty="0">
                <a:ln>
                  <a:noFill/>
                </a:ln>
                <a:effectLst/>
                <a:latin typeface="IBM Plex Sans" panose="020B0503050203000203" pitchFamily="34" charset="0"/>
              </a:rPr>
              <a:t>- new shape, same memory (must be contiguous)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squeeze() </a:t>
            </a:r>
            <a:r>
              <a:rPr kumimoji="0" lang="en-GB" altLang="en-US" sz="1200" i="0" u="none" strike="noStrike" cap="none" normalizeH="0" baseline="0" dirty="0">
                <a:ln>
                  <a:noFill/>
                </a:ln>
                <a:effectLst/>
                <a:latin typeface="IBM Plex Sans" panose="020B0503050203000203" pitchFamily="34" charset="0"/>
              </a:rPr>
              <a:t>- remove dimensions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err="1">
                <a:ln>
                  <a:noFill/>
                </a:ln>
                <a:effectLst/>
                <a:latin typeface="IBM Plex Sans" panose="020B0503050203000203" pitchFamily="34" charset="0"/>
              </a:rPr>
              <a:t>unsqueeze</a:t>
            </a:r>
            <a:r>
              <a:rPr kumimoji="0" lang="en-GB" altLang="en-US" sz="1200" b="1" i="0" u="none" strike="noStrike" cap="none" normalizeH="0" baseline="0" dirty="0">
                <a:ln>
                  <a:noFill/>
                </a:ln>
                <a:effectLst/>
                <a:latin typeface="IBM Plex Sans" panose="020B0503050203000203" pitchFamily="34" charset="0"/>
              </a:rPr>
              <a:t>() </a:t>
            </a:r>
            <a:r>
              <a:rPr kumimoji="0" lang="en-GB" altLang="en-US" sz="1200" i="0" u="none" strike="noStrike" cap="none" normalizeH="0" baseline="0" dirty="0">
                <a:ln>
                  <a:noFill/>
                </a:ln>
                <a:effectLst/>
                <a:latin typeface="IBM Plex Sans" panose="020B0503050203000203" pitchFamily="34" charset="0"/>
              </a:rPr>
              <a:t>- add dimension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expand() </a:t>
            </a:r>
            <a:r>
              <a:rPr kumimoji="0" lang="en-GB" altLang="en-US" sz="1200" i="0" u="none" strike="noStrike" cap="none" normalizeH="0" baseline="0" dirty="0">
                <a:ln>
                  <a:noFill/>
                </a:ln>
                <a:effectLst/>
                <a:latin typeface="IBM Plex Sans" panose="020B0503050203000203" pitchFamily="34" charset="0"/>
              </a:rPr>
              <a:t>- broadcast dimensions without copying</a:t>
            </a:r>
          </a:p>
        </p:txBody>
      </p:sp>
      <p:sp>
        <p:nvSpPr>
          <p:cNvPr id="6" name="Title 1">
            <a:extLst>
              <a:ext uri="{FF2B5EF4-FFF2-40B4-BE49-F238E27FC236}">
                <a16:creationId xmlns:a16="http://schemas.microsoft.com/office/drawing/2014/main" id="{42411472-C511-C082-8A7B-EFDF2BF4D53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RESHAPING</a:t>
            </a:r>
          </a:p>
        </p:txBody>
      </p:sp>
      <p:pic>
        <p:nvPicPr>
          <p:cNvPr id="3" name="Picture 2" descr="A screenshot of a computer program&#10;&#10;AI-generated content may be incorrect.">
            <a:extLst>
              <a:ext uri="{FF2B5EF4-FFF2-40B4-BE49-F238E27FC236}">
                <a16:creationId xmlns:a16="http://schemas.microsoft.com/office/drawing/2014/main" id="{D5B830F5-7903-6292-9DF5-A0A52CAD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48" y="2433778"/>
            <a:ext cx="7496152" cy="3860519"/>
          </a:xfrm>
          <a:prstGeom prst="rect">
            <a:avLst/>
          </a:prstGeom>
          <a:noFill/>
        </p:spPr>
      </p:pic>
    </p:spTree>
    <p:extLst>
      <p:ext uri="{BB962C8B-B14F-4D97-AF65-F5344CB8AC3E}">
        <p14:creationId xmlns:p14="http://schemas.microsoft.com/office/powerpoint/2010/main" val="340195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A441-416C-2BAC-7CB3-C56059070432}"/>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2E51D343-822B-3266-3491-ACE22F1B87C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AC4979D4-D92B-0211-0512-E96B2A23FCC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15</a:t>
            </a:r>
          </a:p>
        </p:txBody>
      </p:sp>
      <p:sp>
        <p:nvSpPr>
          <p:cNvPr id="5" name="Rectangle 2">
            <a:extLst>
              <a:ext uri="{FF2B5EF4-FFF2-40B4-BE49-F238E27FC236}">
                <a16:creationId xmlns:a16="http://schemas.microsoft.com/office/drawing/2014/main" id="{4972C1CC-3F60-4CE7-E8AA-05B61237422B}"/>
              </a:ext>
            </a:extLst>
          </p:cNvPr>
          <p:cNvSpPr txBox="1">
            <a:spLocks noChangeArrowheads="1"/>
          </p:cNvSpPr>
          <p:nvPr/>
        </p:nvSpPr>
        <p:spPr bwMode="auto">
          <a:xfrm>
            <a:off x="908314" y="2114733"/>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Computing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Enable tracking with </a:t>
            </a:r>
            <a:r>
              <a:rPr kumimoji="0" lang="en-GB" altLang="en-US" sz="1600" b="1" i="0" u="none" strike="noStrike" cap="none" normalizeH="0" baseline="0" dirty="0" err="1">
                <a:ln>
                  <a:noFill/>
                </a:ln>
                <a:effectLst/>
                <a:latin typeface="IBM Plex Sans" panose="020B0503050203000203" pitchFamily="34" charset="0"/>
              </a:rPr>
              <a:t>requires_grad</a:t>
            </a:r>
            <a:r>
              <a:rPr kumimoji="0" lang="en-GB" altLang="en-US" sz="1600" b="1" i="0" u="none" strike="noStrike" cap="none" normalizeH="0" baseline="0" dirty="0">
                <a:ln>
                  <a:noFill/>
                </a:ln>
                <a:effectLst/>
                <a:latin typeface="IBM Plex Sans" panose="020B0503050203000203" pitchFamily="34" charset="0"/>
              </a:rPr>
              <a:t>=True</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Build computation graph through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Call </a:t>
            </a:r>
            <a:r>
              <a:rPr kumimoji="0" lang="en-GB" altLang="en-US" sz="1600" b="1" i="0" u="none" strike="noStrike" cap="none" normalizeH="0" baseline="0" dirty="0">
                <a:ln>
                  <a:noFill/>
                </a:ln>
                <a:effectLst/>
                <a:latin typeface="IBM Plex Sans" panose="020B0503050203000203" pitchFamily="34" charset="0"/>
              </a:rPr>
              <a:t>backward() </a:t>
            </a:r>
            <a:r>
              <a:rPr kumimoji="0" lang="en-GB" altLang="en-US" sz="1600" i="0" u="none" strike="noStrike" cap="none" normalizeH="0" baseline="0" dirty="0">
                <a:ln>
                  <a:noFill/>
                </a:ln>
                <a:effectLst/>
                <a:latin typeface="IBM Plex Sans" panose="020B0503050203000203" pitchFamily="34" charset="0"/>
              </a:rPr>
              <a:t>to compute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Access gradients via </a:t>
            </a:r>
            <a:r>
              <a:rPr kumimoji="0" lang="en-GB" altLang="en-US" sz="1600" b="1" i="0" u="none" strike="noStrike" cap="none" normalizeH="0" baseline="0" dirty="0" err="1">
                <a:ln>
                  <a:noFill/>
                </a:ln>
                <a:effectLst/>
                <a:latin typeface="IBM Plex Sans" panose="020B0503050203000203" pitchFamily="34" charset="0"/>
              </a:rPr>
              <a:t>tensor.grad</a:t>
            </a:r>
            <a:endParaRPr kumimoji="0" lang="en-GB" altLang="en-US" sz="1600" b="1" i="0" u="none" strike="noStrike" cap="none" normalizeH="0" baseline="0" dirty="0">
              <a:ln>
                <a:noFill/>
              </a:ln>
              <a:effectLst/>
              <a:latin typeface="IBM Plex Sans" panose="020B0503050203000203" pitchFamily="34" charset="0"/>
            </a:endParaRPr>
          </a:p>
        </p:txBody>
      </p:sp>
      <p:sp>
        <p:nvSpPr>
          <p:cNvPr id="6" name="Title 1">
            <a:extLst>
              <a:ext uri="{FF2B5EF4-FFF2-40B4-BE49-F238E27FC236}">
                <a16:creationId xmlns:a16="http://schemas.microsoft.com/office/drawing/2014/main" id="{1635CADC-C9C6-E9DD-5F3F-F39A4F1E2A4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 </a:t>
            </a:r>
            <a:r>
              <a:rPr lang="en-US" dirty="0" err="1">
                <a:latin typeface="IBM Plex Mono" panose="020B0509050203000203" pitchFamily="49" charset="0"/>
              </a:rPr>
              <a:t>autograd</a:t>
            </a:r>
            <a:endParaRPr lang="en-US" dirty="0">
              <a:latin typeface="IBM Plex Mono" panose="020B0509050203000203" pitchFamily="49" charset="0"/>
            </a:endParaRPr>
          </a:p>
        </p:txBody>
      </p:sp>
      <p:pic>
        <p:nvPicPr>
          <p:cNvPr id="3" name="Picture 2" descr="A screenshot of a computer program&#10;&#10;AI-generated content may be incorrect.">
            <a:extLst>
              <a:ext uri="{FF2B5EF4-FFF2-40B4-BE49-F238E27FC236}">
                <a16:creationId xmlns:a16="http://schemas.microsoft.com/office/drawing/2014/main" id="{25EA3E96-C26E-520D-E662-F5EF9100FFB7}"/>
              </a:ext>
            </a:extLst>
          </p:cNvPr>
          <p:cNvPicPr>
            <a:picLocks noChangeAspect="1"/>
          </p:cNvPicPr>
          <p:nvPr/>
        </p:nvPicPr>
        <p:blipFill>
          <a:blip r:embed="rId3">
            <a:extLst>
              <a:ext uri="{28A0092B-C50C-407E-A947-70E740481C1C}">
                <a14:useLocalDpi xmlns:a14="http://schemas.microsoft.com/office/drawing/2010/main" val="0"/>
              </a:ext>
            </a:extLst>
          </a:blip>
          <a:srcRect r="10094"/>
          <a:stretch/>
        </p:blipFill>
        <p:spPr>
          <a:xfrm>
            <a:off x="6243351" y="102907"/>
            <a:ext cx="4568272" cy="6535271"/>
          </a:xfrm>
          <a:prstGeom prst="rect">
            <a:avLst/>
          </a:prstGeom>
          <a:noFill/>
        </p:spPr>
      </p:pic>
    </p:spTree>
    <p:extLst>
      <p:ext uri="{BB962C8B-B14F-4D97-AF65-F5344CB8AC3E}">
        <p14:creationId xmlns:p14="http://schemas.microsoft.com/office/powerpoint/2010/main" val="102354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F653-BBC6-323C-DCE2-0257AFB28CE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A7B666E-18FF-6D00-A234-C0311E347345}"/>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E6ADB16E-3825-E2D8-D740-013D86A6D50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16</a:t>
            </a:r>
          </a:p>
        </p:txBody>
      </p:sp>
      <p:sp>
        <p:nvSpPr>
          <p:cNvPr id="5" name="Rectangle 2">
            <a:extLst>
              <a:ext uri="{FF2B5EF4-FFF2-40B4-BE49-F238E27FC236}">
                <a16:creationId xmlns:a16="http://schemas.microsoft.com/office/drawing/2014/main" id="{BE6BA248-74C3-8BCB-9F62-A192C9ED0F18}"/>
              </a:ext>
            </a:extLst>
          </p:cNvPr>
          <p:cNvSpPr txBox="1">
            <a:spLocks noChangeArrowheads="1"/>
          </p:cNvSpPr>
          <p:nvPr/>
        </p:nvSpPr>
        <p:spPr bwMode="auto">
          <a:xfrm>
            <a:off x="6169960" y="632936"/>
            <a:ext cx="5421406" cy="248678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From Raw Data to Tensors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Common data sources: CSV, images, text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Using pandas to load structured data</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Converting to tensors:</a:t>
            </a:r>
          </a:p>
          <a:p>
            <a:pPr lvl="2" eaLnBrk="0" fontAlgn="base" hangingPunct="0">
              <a:spcBef>
                <a:spcPct val="0"/>
              </a:spcBef>
              <a:spcAft>
                <a:spcPts val="600"/>
              </a:spcAft>
            </a:pPr>
            <a:r>
              <a:rPr kumimoji="0" lang="en-GB" altLang="en-US" sz="1400" b="1" i="0" u="none" strike="noStrike" cap="none" normalizeH="0" baseline="0" dirty="0" err="1">
                <a:ln>
                  <a:noFill/>
                </a:ln>
                <a:effectLst/>
                <a:latin typeface="IBM Plex Sans" panose="020B0503050203000203" pitchFamily="34" charset="0"/>
              </a:rPr>
              <a:t>df</a:t>
            </a:r>
            <a:r>
              <a:rPr kumimoji="0" lang="en-GB" altLang="en-US" sz="1400" b="1" i="0" u="none" strike="noStrike" cap="none" normalizeH="0" baseline="0" dirty="0">
                <a:ln>
                  <a:noFill/>
                </a:ln>
                <a:effectLst/>
                <a:latin typeface="IBM Plex Sans" panose="020B0503050203000203" pitchFamily="34" charset="0"/>
              </a:rPr>
              <a:t> = </a:t>
            </a:r>
            <a:r>
              <a:rPr kumimoji="0" lang="en-GB" altLang="en-US" sz="1400" b="1" i="0" u="none" strike="noStrike" cap="none" normalizeH="0" baseline="0" dirty="0" err="1">
                <a:ln>
                  <a:noFill/>
                </a:ln>
                <a:effectLst/>
                <a:latin typeface="IBM Plex Sans" panose="020B0503050203000203" pitchFamily="34" charset="0"/>
              </a:rPr>
              <a:t>pd.read_csv</a:t>
            </a:r>
            <a:r>
              <a:rPr kumimoji="0" lang="en-GB" altLang="en-US" sz="1400" b="1" i="0" u="none" strike="noStrike" cap="none" normalizeH="0" baseline="0" dirty="0">
                <a:ln>
                  <a:noFill/>
                </a:ln>
                <a:effectLst/>
                <a:latin typeface="IBM Plex Sans" panose="020B0503050203000203" pitchFamily="34" charset="0"/>
              </a:rPr>
              <a:t>('data.csv')</a:t>
            </a:r>
          </a:p>
          <a:p>
            <a:pPr lvl="2" eaLnBrk="0" fontAlgn="base" hangingPunct="0">
              <a:spcBef>
                <a:spcPct val="0"/>
              </a:spcBef>
              <a:spcAft>
                <a:spcPts val="600"/>
              </a:spcAft>
            </a:pPr>
            <a:r>
              <a:rPr kumimoji="0" lang="en-GB" altLang="en-US" sz="1400" b="1" i="0" u="none" strike="noStrike" cap="none" normalizeH="0" baseline="0" dirty="0">
                <a:ln>
                  <a:noFill/>
                </a:ln>
                <a:effectLst/>
                <a:latin typeface="IBM Plex Sans" panose="020B0503050203000203" pitchFamily="34" charset="0"/>
              </a:rPr>
              <a:t>tensor = </a:t>
            </a:r>
            <a:r>
              <a:rPr kumimoji="0" lang="en-GB" altLang="en-US" sz="1400" b="1" i="0" u="none" strike="noStrike" cap="none" normalizeH="0" baseline="0" dirty="0" err="1">
                <a:ln>
                  <a:noFill/>
                </a:ln>
                <a:effectLst/>
                <a:latin typeface="IBM Plex Sans" panose="020B0503050203000203" pitchFamily="34" charset="0"/>
              </a:rPr>
              <a:t>torch.tensor</a:t>
            </a:r>
            <a:r>
              <a:rPr kumimoji="0" lang="en-GB" altLang="en-US" sz="1400" b="1" i="0" u="none" strike="noStrike" cap="none" normalizeH="0" baseline="0" dirty="0">
                <a:ln>
                  <a:noFill/>
                </a:ln>
                <a:effectLst/>
                <a:latin typeface="IBM Plex Sans" panose="020B0503050203000203" pitchFamily="34" charset="0"/>
              </a:rPr>
              <a:t>(</a:t>
            </a:r>
            <a:r>
              <a:rPr kumimoji="0" lang="en-GB" altLang="en-US" sz="1400" b="1" i="0" u="none" strike="noStrike" cap="none" normalizeH="0" baseline="0" dirty="0" err="1">
                <a:ln>
                  <a:noFill/>
                </a:ln>
                <a:effectLst/>
                <a:latin typeface="IBM Plex Sans" panose="020B0503050203000203" pitchFamily="34" charset="0"/>
              </a:rPr>
              <a:t>df.values</a:t>
            </a:r>
            <a:r>
              <a:rPr kumimoji="0" lang="en-GB" altLang="en-US" sz="1400" b="1"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err="1">
                <a:ln>
                  <a:noFill/>
                </a:ln>
                <a:effectLst/>
                <a:latin typeface="IBM Plex Sans" panose="020B0503050203000203" pitchFamily="34" charset="0"/>
              </a:rPr>
              <a:t>DataFrames</a:t>
            </a:r>
            <a:r>
              <a:rPr kumimoji="0" lang="en-GB" altLang="en-US" sz="1400" i="0" u="none" strike="noStrike" cap="none" normalizeH="0" baseline="0" dirty="0">
                <a:ln>
                  <a:noFill/>
                </a:ln>
                <a:effectLst/>
                <a:latin typeface="IBM Plex Sans" panose="020B0503050203000203" pitchFamily="34" charset="0"/>
              </a:rPr>
              <a:t> as an intermediate representation</a:t>
            </a:r>
          </a:p>
        </p:txBody>
      </p:sp>
      <p:sp>
        <p:nvSpPr>
          <p:cNvPr id="6" name="Title 1">
            <a:extLst>
              <a:ext uri="{FF2B5EF4-FFF2-40B4-BE49-F238E27FC236}">
                <a16:creationId xmlns:a16="http://schemas.microsoft.com/office/drawing/2014/main" id="{F5118DE6-F338-7E9E-B524-66140A03D946}"/>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LOADING DATA</a:t>
            </a:r>
          </a:p>
        </p:txBody>
      </p:sp>
      <p:pic>
        <p:nvPicPr>
          <p:cNvPr id="2" name="Picture 1" descr="A screen shot of a computer code&#10;&#10;AI-generated content may be incorrect.">
            <a:extLst>
              <a:ext uri="{FF2B5EF4-FFF2-40B4-BE49-F238E27FC236}">
                <a16:creationId xmlns:a16="http://schemas.microsoft.com/office/drawing/2014/main" id="{7FA6F5A2-7978-CC8B-3F3E-4F328F5D0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850" y="2829489"/>
            <a:ext cx="8212220" cy="3613376"/>
          </a:xfrm>
          <a:prstGeom prst="rect">
            <a:avLst/>
          </a:prstGeom>
          <a:noFill/>
        </p:spPr>
      </p:pic>
    </p:spTree>
    <p:extLst>
      <p:ext uri="{BB962C8B-B14F-4D97-AF65-F5344CB8AC3E}">
        <p14:creationId xmlns:p14="http://schemas.microsoft.com/office/powerpoint/2010/main" val="107231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3D28-09EA-21D2-1F3A-B840222F39E7}"/>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E1D4F97-2149-4F22-4925-E4746E616C04}"/>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D75C4F7F-F0DB-64F0-D2BF-03B0CA27510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17</a:t>
            </a:r>
          </a:p>
        </p:txBody>
      </p:sp>
      <p:sp>
        <p:nvSpPr>
          <p:cNvPr id="5" name="Rectangle 2">
            <a:extLst>
              <a:ext uri="{FF2B5EF4-FFF2-40B4-BE49-F238E27FC236}">
                <a16:creationId xmlns:a16="http://schemas.microsoft.com/office/drawing/2014/main" id="{64A825C8-FD04-CEC9-D2DB-936A8E2C4BE5}"/>
              </a:ext>
            </a:extLst>
          </p:cNvPr>
          <p:cNvSpPr txBox="1">
            <a:spLocks noChangeArrowheads="1"/>
          </p:cNvSpPr>
          <p:nvPr/>
        </p:nvSpPr>
        <p:spPr bwMode="auto">
          <a:xfrm>
            <a:off x="820906" y="2114733"/>
            <a:ext cx="5250439"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Leveraging Hardware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Check availability: </a:t>
            </a:r>
            <a:r>
              <a:rPr kumimoji="0" lang="en-GB" altLang="en-US" sz="1400" i="0" u="none" strike="noStrike" cap="none" normalizeH="0" baseline="0" dirty="0" err="1">
                <a:ln>
                  <a:noFill/>
                </a:ln>
                <a:effectLst/>
                <a:latin typeface="IBM Plex Sans" panose="020B0503050203000203" pitchFamily="34" charset="0"/>
              </a:rPr>
              <a:t>torch.cuda.is_available</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Select device: </a:t>
            </a:r>
            <a:r>
              <a:rPr kumimoji="0" lang="en-GB" altLang="en-US" sz="1400" i="0" u="none" strike="noStrike" cap="none" normalizeH="0" baseline="0" dirty="0">
                <a:ln>
                  <a:noFill/>
                </a:ln>
                <a:effectLst/>
                <a:latin typeface="IBM Plex Sans" panose="020B0503050203000203" pitchFamily="34" charset="0"/>
              </a:rPr>
              <a:t>device = </a:t>
            </a:r>
            <a:r>
              <a:rPr kumimoji="0" lang="en-GB" altLang="en-US" sz="1400" i="0" u="none" strike="noStrike" cap="none" normalizeH="0" baseline="0" dirty="0" err="1">
                <a:ln>
                  <a:noFill/>
                </a:ln>
                <a:effectLst/>
                <a:latin typeface="IBM Plex Sans" panose="020B0503050203000203" pitchFamily="34" charset="0"/>
              </a:rPr>
              <a:t>torch.device</a:t>
            </a:r>
            <a:r>
              <a:rPr kumimoji="0" lang="en-GB" altLang="en-US" sz="1400" i="0" u="none" strike="noStrike" cap="none" normalizeH="0" baseline="0" dirty="0">
                <a:ln>
                  <a:noFill/>
                </a:ln>
                <a:effectLst/>
                <a:latin typeface="IBM Plex Sans" panose="020B0503050203000203" pitchFamily="34" charset="0"/>
              </a:rPr>
              <a:t>('</a:t>
            </a:r>
            <a:r>
              <a:rPr kumimoji="0" lang="en-GB" altLang="en-US" sz="1400" i="0" u="none" strike="noStrike" cap="none" normalizeH="0" baseline="0" dirty="0" err="1">
                <a:ln>
                  <a:noFill/>
                </a:ln>
                <a:effectLst/>
                <a:latin typeface="IBM Plex Sans" panose="020B0503050203000203" pitchFamily="34" charset="0"/>
              </a:rPr>
              <a:t>cuda</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Move tensors to device: </a:t>
            </a:r>
            <a:r>
              <a:rPr kumimoji="0" lang="en-GB" altLang="en-US" sz="1400" i="0" u="none" strike="noStrike" cap="none" normalizeH="0" baseline="0" dirty="0">
                <a:ln>
                  <a:noFill/>
                </a:ln>
                <a:effectLst/>
                <a:latin typeface="IBM Plex Sans" panose="020B0503050203000203" pitchFamily="34" charset="0"/>
              </a:rPr>
              <a:t>tensor = tensor.to(device)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endParaRPr kumimoji="0" lang="en-GB" altLang="en-US" sz="14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When to use GPU:</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Large tensors/datasets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Computationally expensive operations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Deep learning model training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Keep all tensors on same device for efficiency</a:t>
            </a:r>
          </a:p>
        </p:txBody>
      </p:sp>
      <p:sp>
        <p:nvSpPr>
          <p:cNvPr id="6" name="Title 1">
            <a:extLst>
              <a:ext uri="{FF2B5EF4-FFF2-40B4-BE49-F238E27FC236}">
                <a16:creationId xmlns:a16="http://schemas.microsoft.com/office/drawing/2014/main" id="{FFADE774-C652-17F8-37BC-53291B365644}"/>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a:t>
            </a:r>
          </a:p>
          <a:p>
            <a:r>
              <a:rPr lang="en-US" dirty="0">
                <a:latin typeface="IBM Plex Mono" panose="020B0509050203000203" pitchFamily="49" charset="0"/>
              </a:rPr>
              <a:t>The </a:t>
            </a:r>
            <a:r>
              <a:rPr lang="en-US" dirty="0" err="1">
                <a:latin typeface="IBM Plex Mono" panose="020B0509050203000203" pitchFamily="49" charset="0"/>
              </a:rPr>
              <a:t>gpu</a:t>
            </a:r>
            <a:endParaRPr lang="en-US" dirty="0">
              <a:latin typeface="IBM Plex Mono" panose="020B0509050203000203" pitchFamily="49" charset="0"/>
            </a:endParaRPr>
          </a:p>
        </p:txBody>
      </p:sp>
      <p:pic>
        <p:nvPicPr>
          <p:cNvPr id="2" name="Picture 1" descr="A screen shot of a computer program&#10;&#10;AI-generated content may be incorrect.">
            <a:extLst>
              <a:ext uri="{FF2B5EF4-FFF2-40B4-BE49-F238E27FC236}">
                <a16:creationId xmlns:a16="http://schemas.microsoft.com/office/drawing/2014/main" id="{49A658C7-7368-599C-3A82-30CC046BE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815" y="1340403"/>
            <a:ext cx="6274279" cy="4470423"/>
          </a:xfrm>
          <a:prstGeom prst="rect">
            <a:avLst/>
          </a:prstGeom>
          <a:noFill/>
        </p:spPr>
      </p:pic>
    </p:spTree>
    <p:extLst>
      <p:ext uri="{BB962C8B-B14F-4D97-AF65-F5344CB8AC3E}">
        <p14:creationId xmlns:p14="http://schemas.microsoft.com/office/powerpoint/2010/main" val="239272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rtlCol="0"/>
          <a:lstStyle/>
          <a:p>
            <a:pPr rtl="0"/>
            <a:r>
              <a:rPr lang="en-GB" dirty="0"/>
              <a:t>BEST PRACTICES</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800100" y="4941572"/>
            <a:ext cx="9972675" cy="543505"/>
          </a:xfrm>
        </p:spPr>
        <p:txBody>
          <a:bodyPr rtlCol="0"/>
          <a:lstStyle/>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Match tensor types before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Understand broadcasting rules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Use in-place operations when appropriate</a:t>
            </a:r>
          </a:p>
        </p:txBody>
      </p:sp>
      <p:sp>
        <p:nvSpPr>
          <p:cNvPr id="9" name="Subtitle 2">
            <a:extLst>
              <a:ext uri="{FF2B5EF4-FFF2-40B4-BE49-F238E27FC236}">
                <a16:creationId xmlns:a16="http://schemas.microsoft.com/office/drawing/2014/main" id="{5ABC5F33-2185-74D7-B43A-AC115575C235}"/>
              </a:ext>
            </a:extLst>
          </p:cNvPr>
          <p:cNvSpPr txBox="1">
            <a:spLocks/>
          </p:cNvSpPr>
          <p:nvPr/>
        </p:nvSpPr>
        <p:spPr>
          <a:xfrm>
            <a:off x="6146800" y="4941572"/>
            <a:ext cx="9972675" cy="543505"/>
          </a:xfrm>
          <a:prstGeom prst="rect">
            <a:avLst/>
          </a:prstGeom>
        </p:spPr>
        <p:txBody>
          <a:bodyPr rtlCol="0" anchor="t"/>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Keep track of your tensor devices</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Leverage </a:t>
            </a:r>
            <a:r>
              <a:rPr lang="en-GB" altLang="en-US" dirty="0" err="1">
                <a:latin typeface="IBM Plex Sans" panose="020B0503050203000203" pitchFamily="34" charset="0"/>
              </a:rPr>
              <a:t>PyTorch's</a:t>
            </a:r>
            <a:r>
              <a:rPr lang="en-GB" altLang="en-US" dirty="0">
                <a:latin typeface="IBM Plex Sans" panose="020B0503050203000203" pitchFamily="34" charset="0"/>
              </a:rPr>
              <a:t> documentation</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Experiment and debug with small examples first</a:t>
            </a:r>
          </a:p>
        </p:txBody>
      </p:sp>
      <p:pic>
        <p:nvPicPr>
          <p:cNvPr id="16" name="Picture 4" descr="Introduction to PyTorch and PyTorch Lightning - SORINT.lab">
            <a:extLst>
              <a:ext uri="{FF2B5EF4-FFF2-40B4-BE49-F238E27FC236}">
                <a16:creationId xmlns:a16="http://schemas.microsoft.com/office/drawing/2014/main" id="{C852039E-103F-A187-AEEB-629581928AF1}"/>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13562" t="12500" r="-16576" b="10278"/>
          <a:stretch/>
        </p:blipFill>
        <p:spPr bwMode="auto">
          <a:xfrm>
            <a:off x="518219" y="727075"/>
            <a:ext cx="5176838" cy="30718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2">
            <a:extLst>
              <a:ext uri="{FF2B5EF4-FFF2-40B4-BE49-F238E27FC236}">
                <a16:creationId xmlns:a16="http://schemas.microsoft.com/office/drawing/2014/main" id="{A627D829-2B7F-E0EA-FE16-6FFC1BD39C27}"/>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5" name="Slide Number Placeholder 3">
            <a:extLst>
              <a:ext uri="{FF2B5EF4-FFF2-40B4-BE49-F238E27FC236}">
                <a16:creationId xmlns:a16="http://schemas.microsoft.com/office/drawing/2014/main" id="{25B8710B-1B75-B1BF-3206-00F29BD93757}"/>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18</a:t>
            </a:r>
          </a:p>
        </p:txBody>
      </p:sp>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rtlCol="0"/>
          <a:lstStyle/>
          <a:p>
            <a:pPr rtl="0"/>
            <a:r>
              <a:rPr lang="en-GB" b="0" dirty="0"/>
              <a:t>Agenda</a:t>
            </a:r>
          </a:p>
        </p:txBody>
      </p:sp>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2133600"/>
            <a:ext cx="6005933" cy="3774464"/>
          </a:xfrm>
        </p:spPr>
        <p:txBody>
          <a:bodyPr rtlCol="0"/>
          <a:lstStyle/>
          <a:p>
            <a:pPr marL="285750" indent="-285750" rtl="0">
              <a:buFont typeface="Arial" panose="020B0604020202020204" pitchFamily="34" charset="0"/>
              <a:buChar char="•"/>
            </a:pPr>
            <a:r>
              <a:rPr lang="en-GB" dirty="0" err="1">
                <a:latin typeface="IBM Plex Sans" panose="020B0503050203000203" pitchFamily="34" charset="0"/>
              </a:rPr>
              <a:t>PyTorch</a:t>
            </a:r>
            <a:r>
              <a:rPr lang="en-GB" dirty="0">
                <a:latin typeface="IBM Plex Sans" panose="020B0503050203000203" pitchFamily="34" charset="0"/>
              </a:rPr>
              <a:t> fundamentals and advantages</a:t>
            </a:r>
          </a:p>
          <a:p>
            <a:pPr marL="285750" indent="-285750" rtl="0">
              <a:buFont typeface="Arial" panose="020B0604020202020204" pitchFamily="34" charset="0"/>
              <a:buChar char="•"/>
            </a:pPr>
            <a:r>
              <a:rPr lang="en-GB" dirty="0">
                <a:latin typeface="IBM Plex Sans" panose="020B0503050203000203" pitchFamily="34" charset="0"/>
              </a:rPr>
              <a:t>Working with tensors</a:t>
            </a:r>
          </a:p>
          <a:p>
            <a:pPr marL="285750" indent="-285750" rtl="0">
              <a:buFont typeface="Arial" panose="020B0604020202020204" pitchFamily="34" charset="0"/>
              <a:buChar char="•"/>
            </a:pPr>
            <a:r>
              <a:rPr lang="en-GB" dirty="0">
                <a:latin typeface="IBM Plex Sans" panose="020B0503050203000203" pitchFamily="34" charset="0"/>
              </a:rPr>
              <a:t>Tensor operations and manipulation</a:t>
            </a:r>
          </a:p>
          <a:p>
            <a:pPr marL="285750" indent="-285750" rtl="0">
              <a:buFont typeface="Arial" panose="020B0604020202020204" pitchFamily="34" charset="0"/>
              <a:buChar char="•"/>
            </a:pPr>
            <a:r>
              <a:rPr lang="en-GB" dirty="0">
                <a:latin typeface="IBM Plex Sans" panose="020B0503050203000203" pitchFamily="34" charset="0"/>
              </a:rPr>
              <a:t>Automatic differentiation (</a:t>
            </a:r>
            <a:r>
              <a:rPr lang="en-GB" dirty="0" err="1">
                <a:latin typeface="IBM Plex Sans" panose="020B0503050203000203" pitchFamily="34" charset="0"/>
              </a:rPr>
              <a:t>Autograd</a:t>
            </a:r>
            <a:r>
              <a:rPr lang="en-GB" dirty="0">
                <a:latin typeface="IBM Plex Sans" panose="020B0503050203000203" pitchFamily="34" charset="0"/>
              </a:rPr>
              <a:t>)</a:t>
            </a:r>
          </a:p>
          <a:p>
            <a:pPr marL="285750" indent="-285750" rtl="0">
              <a:buFont typeface="Arial" panose="020B0604020202020204" pitchFamily="34" charset="0"/>
              <a:buChar char="•"/>
            </a:pPr>
            <a:r>
              <a:rPr lang="en-GB" dirty="0">
                <a:latin typeface="IBM Plex Sans" panose="020B0503050203000203" pitchFamily="34" charset="0"/>
              </a:rPr>
              <a:t>Moving from data to tensors</a:t>
            </a:r>
          </a:p>
          <a:p>
            <a:pPr marL="285750" indent="-285750" rtl="0">
              <a:buFont typeface="Arial" panose="020B0604020202020204" pitchFamily="34" charset="0"/>
              <a:buChar char="•"/>
            </a:pPr>
            <a:r>
              <a:rPr lang="en-GB" dirty="0">
                <a:latin typeface="IBM Plex Sans" panose="020B0503050203000203" pitchFamily="34" charset="0"/>
              </a:rPr>
              <a:t>GPU acceleration</a:t>
            </a:r>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rtlCol="0"/>
          <a:lstStyle/>
          <a:p>
            <a:pPr rtl="0"/>
            <a:r>
              <a:rPr lang="en-GB" dirty="0">
                <a:latin typeface="IBM Plex Mono" panose="020B0509050203000203" pitchFamily="49" charset="0"/>
              </a:rPr>
              <a:t>0</a:t>
            </a:r>
            <a:fld id="{E30AF5A0-43BB-4336-8627-9123B9144D80}" type="slidenum">
              <a:rPr lang="en-GB" smtClean="0">
                <a:latin typeface="IBM Plex Mono" panose="020B0509050203000203" pitchFamily="49" charset="0"/>
              </a:rPr>
              <a:pPr rtl="0"/>
              <a:t>2</a:t>
            </a:fld>
            <a:endParaRPr lang="en-GB" dirty="0">
              <a:latin typeface="IBM Plex Mono" panose="020B0509050203000203" pitchFamily="49" charset="0"/>
            </a:endParaRPr>
          </a:p>
        </p:txBody>
      </p:sp>
      <p:pic>
        <p:nvPicPr>
          <p:cNvPr id="2" name="Picture Placeholder 10" descr="A screen shot of a computer&#10;&#10;AI-generated content may be incorrect.">
            <a:extLst>
              <a:ext uri="{FF2B5EF4-FFF2-40B4-BE49-F238E27FC236}">
                <a16:creationId xmlns:a16="http://schemas.microsoft.com/office/drawing/2014/main" id="{5B4732BD-ED3B-CD2A-864C-1DD831E63B58}"/>
              </a:ext>
            </a:extLst>
          </p:cNvPr>
          <p:cNvPicPr>
            <a:picLocks noChangeAspect="1"/>
          </p:cNvPicPr>
          <p:nvPr/>
        </p:nvPicPr>
        <p:blipFill>
          <a:blip r:embed="rId3">
            <a:extLst>
              <a:ext uri="{28A0092B-C50C-407E-A947-70E740481C1C}">
                <a14:useLocalDpi xmlns:a14="http://schemas.microsoft.com/office/drawing/2010/main" val="0"/>
              </a:ext>
            </a:extLst>
          </a:blip>
          <a:srcRect l="31446" r="31446"/>
          <a:stretch>
            <a:fillRect/>
          </a:stretch>
        </p:blipFill>
        <p:spPr bwMode="auto">
          <a:xfrm>
            <a:off x="-45752" y="0"/>
            <a:ext cx="4876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10" descr="A screen shot of a computer&#10;&#10;AI-generated content may be incorrect.">
            <a:extLst>
              <a:ext uri="{FF2B5EF4-FFF2-40B4-BE49-F238E27FC236}">
                <a16:creationId xmlns:a16="http://schemas.microsoft.com/office/drawing/2014/main" id="{1E99AB15-9BB8-3A2C-A449-858D1CB848D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476" r="31476"/>
          <a:stretch>
            <a:fillRect/>
          </a:stretch>
        </p:blipFill>
        <p:spPr bwMode="auto">
          <a:xfrm>
            <a:off x="0" y="0"/>
            <a:ext cx="4868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2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ctrTitle"/>
          </p:nvPr>
        </p:nvSpPr>
        <p:spPr>
          <a:xfrm>
            <a:off x="695325" y="4209006"/>
            <a:ext cx="10782299" cy="1100621"/>
          </a:xfrm>
        </p:spPr>
        <p:txBody>
          <a:bodyPr rtlCol="0">
            <a:normAutofit/>
          </a:bodyPr>
          <a:lstStyle/>
          <a:p>
            <a:pPr rtl="0"/>
            <a:r>
              <a:rPr lang="en-GB" dirty="0">
                <a:latin typeface="IBM Plex Mono" panose="020B0509050203000203" pitchFamily="49" charset="0"/>
              </a:rPr>
              <a:t>Introduction</a:t>
            </a:r>
          </a:p>
        </p:txBody>
      </p:sp>
      <p:pic>
        <p:nvPicPr>
          <p:cNvPr id="9" name="Picture 4" descr="figure 3">
            <a:extLst>
              <a:ext uri="{FF2B5EF4-FFF2-40B4-BE49-F238E27FC236}">
                <a16:creationId xmlns:a16="http://schemas.microsoft.com/office/drawing/2014/main" id="{F4E106D0-8FCA-E5F3-D3A2-7A572AA240A7}"/>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3236" t="-1064" r="-1" b="40689"/>
          <a:stretch/>
        </p:blipFill>
        <p:spPr bwMode="auto">
          <a:xfrm>
            <a:off x="5976938" y="758016"/>
            <a:ext cx="5453341" cy="3093585"/>
          </a:xfrm>
          <a:prstGeom prst="rect">
            <a:avLst/>
          </a:prstGeom>
          <a:noFill/>
        </p:spPr>
      </p:pic>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03</a:t>
            </a:r>
          </a:p>
        </p:txBody>
      </p:sp>
      <p:sp>
        <p:nvSpPr>
          <p:cNvPr id="13" name="Subtitle 12">
            <a:extLst>
              <a:ext uri="{FF2B5EF4-FFF2-40B4-BE49-F238E27FC236}">
                <a16:creationId xmlns:a16="http://schemas.microsoft.com/office/drawing/2014/main" id="{505B6D00-521B-2595-9FA8-C0B82EF75BB9}"/>
              </a:ext>
            </a:extLst>
          </p:cNvPr>
          <p:cNvSpPr>
            <a:spLocks noGrp="1"/>
          </p:cNvSpPr>
          <p:nvPr>
            <p:ph type="subTitle" idx="1"/>
          </p:nvPr>
        </p:nvSpPr>
        <p:spPr>
          <a:xfrm>
            <a:off x="695324" y="4876213"/>
            <a:ext cx="9972675" cy="543505"/>
          </a:xfrm>
        </p:spPr>
        <p:txBody>
          <a:bodyPr/>
          <a:lstStyle/>
          <a:p>
            <a:r>
              <a:rPr lang="en-GB" dirty="0">
                <a:latin typeface="IBM Plex Sans" panose="020B0503050203000203" pitchFamily="34" charset="0"/>
              </a:rPr>
              <a:t>Deep Learning is a subset of machine learning where models — typically neural networks — learn directly from data. Inspired by the structure and function of the human brain. Just like humans learn to recognize cats by seeing many pictures of cats, deep learning models learn patterns from data — not rules programmed by hand.</a:t>
            </a:r>
          </a:p>
        </p:txBody>
      </p:sp>
      <p:pic>
        <p:nvPicPr>
          <p:cNvPr id="24" name="Picture 11" descr="Deep Learning and Neural Networks">
            <a:extLst>
              <a:ext uri="{FF2B5EF4-FFF2-40B4-BE49-F238E27FC236}">
                <a16:creationId xmlns:a16="http://schemas.microsoft.com/office/drawing/2014/main" id="{6A92E01D-ACC3-EB26-08DB-94E81BB1E74F}"/>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4267" b="4267"/>
          <a:stretch>
            <a:fillRect/>
          </a:stretch>
        </p:blipFill>
        <p:spPr bwMode="auto">
          <a:xfrm>
            <a:off x="695324" y="694165"/>
            <a:ext cx="5176838"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DE996-9C2F-E661-56FD-F04A90F8A2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1ECEBF-C7C8-5786-CE0A-A95EC97D03F2}"/>
              </a:ext>
            </a:extLst>
          </p:cNvPr>
          <p:cNvSpPr>
            <a:spLocks noGrp="1"/>
          </p:cNvSpPr>
          <p:nvPr>
            <p:ph type="title"/>
          </p:nvPr>
        </p:nvSpPr>
        <p:spPr>
          <a:xfrm>
            <a:off x="695325" y="721041"/>
            <a:ext cx="10798176" cy="1051914"/>
          </a:xfrm>
        </p:spPr>
        <p:txBody>
          <a:bodyPr rtlCol="0">
            <a:normAutofit/>
          </a:bodyPr>
          <a:lstStyle/>
          <a:p>
            <a:pPr rtl="0"/>
            <a:r>
              <a:rPr lang="en-GB" dirty="0">
                <a:latin typeface="IBM Plex Mono" panose="020B0509050203000203" pitchFamily="49" charset="0"/>
              </a:rPr>
              <a:t>Deep learning</a:t>
            </a:r>
          </a:p>
        </p:txBody>
      </p:sp>
      <p:sp>
        <p:nvSpPr>
          <p:cNvPr id="8" name="Footer Placeholder 2">
            <a:extLst>
              <a:ext uri="{FF2B5EF4-FFF2-40B4-BE49-F238E27FC236}">
                <a16:creationId xmlns:a16="http://schemas.microsoft.com/office/drawing/2014/main" id="{FDF3B34A-3CC2-E3EE-2CB1-A8F64A3C2F2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9" name="Slide Number Placeholder 3">
            <a:extLst>
              <a:ext uri="{FF2B5EF4-FFF2-40B4-BE49-F238E27FC236}">
                <a16:creationId xmlns:a16="http://schemas.microsoft.com/office/drawing/2014/main" id="{14F7807A-4E75-E379-AEFA-B213831FA195}"/>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04</a:t>
            </a:r>
          </a:p>
        </p:txBody>
      </p:sp>
      <p:pic>
        <p:nvPicPr>
          <p:cNvPr id="3" name="Picture 2" descr="A screenshot of a video game&#10;&#10;AI-generated content may be incorrect.">
            <a:extLst>
              <a:ext uri="{FF2B5EF4-FFF2-40B4-BE49-F238E27FC236}">
                <a16:creationId xmlns:a16="http://schemas.microsoft.com/office/drawing/2014/main" id="{4E9BEF5D-5EDE-CE03-9AA8-72708EFB8A16}"/>
              </a:ext>
            </a:extLst>
          </p:cNvPr>
          <p:cNvPicPr>
            <a:picLocks noChangeAspect="1"/>
          </p:cNvPicPr>
          <p:nvPr/>
        </p:nvPicPr>
        <p:blipFill>
          <a:blip r:embed="rId3"/>
          <a:stretch>
            <a:fillRect/>
          </a:stretch>
        </p:blipFill>
        <p:spPr>
          <a:xfrm>
            <a:off x="800100" y="1466274"/>
            <a:ext cx="10507889" cy="4999869"/>
          </a:xfrm>
          <a:prstGeom prst="rect">
            <a:avLst/>
          </a:prstGeom>
        </p:spPr>
      </p:pic>
    </p:spTree>
    <p:extLst>
      <p:ext uri="{BB962C8B-B14F-4D97-AF65-F5344CB8AC3E}">
        <p14:creationId xmlns:p14="http://schemas.microsoft.com/office/powerpoint/2010/main" val="148884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9"/>
            <a:ext cx="5227171" cy="576042"/>
          </a:xfrm>
        </p:spPr>
        <p:txBody>
          <a:bodyPr rtlCol="0"/>
          <a:lstStyle/>
          <a:p>
            <a:pPr rtl="0"/>
            <a:r>
              <a:rPr lang="en-US" dirty="0" err="1">
                <a:latin typeface="IBM Plex Mono" panose="020B0509050203000203" pitchFamily="49" charset="0"/>
              </a:rPr>
              <a:t>PyTorch</a:t>
            </a:r>
            <a:endParaRPr lang="en-GB" dirty="0">
              <a:latin typeface="IBM Plex Mono" panose="020B0509050203000203" pitchFamily="49" charset="0"/>
            </a:endParaRPr>
          </a:p>
        </p:txBody>
      </p:sp>
      <p:pic>
        <p:nvPicPr>
          <p:cNvPr id="6" name="Picture 4" descr="Introduction to PyTorch and PyTorch Lightning - SORINT.lab">
            <a:extLst>
              <a:ext uri="{FF2B5EF4-FFF2-40B4-BE49-F238E27FC236}">
                <a16:creationId xmlns:a16="http://schemas.microsoft.com/office/drawing/2014/main" id="{F52C401E-A8F0-E7F8-B456-83A08C15991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8611" r="8611"/>
          <a:stretch>
            <a:fillRect/>
          </a:stretch>
        </p:blipFill>
        <p:spPr bwMode="auto">
          <a:xfrm>
            <a:off x="6515100" y="0"/>
            <a:ext cx="5676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120EC7-794F-FD2E-378E-C9ACCE635113}"/>
              </a:ext>
            </a:extLst>
          </p:cNvPr>
          <p:cNvSpPr txBox="1"/>
          <p:nvPr/>
        </p:nvSpPr>
        <p:spPr>
          <a:xfrm>
            <a:off x="979983" y="1705212"/>
            <a:ext cx="5116017" cy="3371051"/>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GB" b="1" dirty="0">
                <a:latin typeface="IBM Plex Sans" panose="020B0503050203000203" pitchFamily="34" charset="0"/>
              </a:rPr>
              <a:t>Dynamic Computation Graph: </a:t>
            </a:r>
            <a:r>
              <a:rPr lang="en-GB" dirty="0">
                <a:latin typeface="IBM Plex Sans" panose="020B0503050203000203" pitchFamily="34" charset="0"/>
              </a:rPr>
              <a:t>Easier debugging and flexible model building</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Pythonic and Intuitive API: </a:t>
            </a:r>
            <a:r>
              <a:rPr lang="en-GB" dirty="0">
                <a:latin typeface="IBM Plex Sans" panose="020B0503050203000203" pitchFamily="34" charset="0"/>
              </a:rPr>
              <a:t>Seamless integration with Python libraries</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Strong Research and Industry Adoption: </a:t>
            </a:r>
            <a:r>
              <a:rPr lang="en-GB" dirty="0">
                <a:latin typeface="IBM Plex Sans" panose="020B0503050203000203" pitchFamily="34" charset="0"/>
              </a:rPr>
              <a:t>Used by major companies and researchers</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Excellent GPU Acceleration: </a:t>
            </a:r>
            <a:r>
              <a:rPr lang="en-GB" dirty="0">
                <a:latin typeface="IBM Plex Sans" panose="020B0503050203000203" pitchFamily="34" charset="0"/>
              </a:rPr>
              <a:t>Optimised for performance on GPUs and TPUs</a:t>
            </a:r>
          </a:p>
        </p:txBody>
      </p:sp>
      <p:sp>
        <p:nvSpPr>
          <p:cNvPr id="23" name="Footer Placeholder 2">
            <a:extLst>
              <a:ext uri="{FF2B5EF4-FFF2-40B4-BE49-F238E27FC236}">
                <a16:creationId xmlns:a16="http://schemas.microsoft.com/office/drawing/2014/main" id="{6ADF2723-5EC8-41F6-AB9C-189F8DC28C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SE01</a:t>
            </a:r>
          </a:p>
        </p:txBody>
      </p:sp>
      <p:sp>
        <p:nvSpPr>
          <p:cNvPr id="24" name="Slide Number Placeholder 3">
            <a:extLst>
              <a:ext uri="{FF2B5EF4-FFF2-40B4-BE49-F238E27FC236}">
                <a16:creationId xmlns:a16="http://schemas.microsoft.com/office/drawing/2014/main" id="{D7E17869-2C86-138B-4226-985AF3BF3879}"/>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05</a:t>
            </a:r>
          </a:p>
        </p:txBody>
      </p:sp>
    </p:spTree>
    <p:extLst>
      <p:ext uri="{BB962C8B-B14F-4D97-AF65-F5344CB8AC3E}">
        <p14:creationId xmlns:p14="http://schemas.microsoft.com/office/powerpoint/2010/main" val="338432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F2C-206A-43D1-E299-5E7360E1A3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A19A3F-E8DB-0BC7-95A9-F2A3B2880342}"/>
              </a:ext>
            </a:extLst>
          </p:cNvPr>
          <p:cNvSpPr>
            <a:spLocks noGrp="1"/>
          </p:cNvSpPr>
          <p:nvPr>
            <p:ph type="title"/>
          </p:nvPr>
        </p:nvSpPr>
        <p:spPr>
          <a:xfrm>
            <a:off x="695325" y="888999"/>
            <a:ext cx="10798176" cy="1051914"/>
          </a:xfrm>
        </p:spPr>
        <p:txBody>
          <a:bodyPr rtlCol="0"/>
          <a:lstStyle/>
          <a:p>
            <a:pPr rtl="0"/>
            <a:r>
              <a:rPr lang="en-GB" dirty="0">
                <a:latin typeface="IBM Plex Mono" panose="020B0509050203000203" pitchFamily="49" charset="0"/>
              </a:rPr>
              <a:t>Why PYTORCH</a:t>
            </a:r>
          </a:p>
        </p:txBody>
      </p:sp>
      <p:graphicFrame>
        <p:nvGraphicFramePr>
          <p:cNvPr id="9" name="Content Placeholder 4">
            <a:extLst>
              <a:ext uri="{FF2B5EF4-FFF2-40B4-BE49-F238E27FC236}">
                <a16:creationId xmlns:a16="http://schemas.microsoft.com/office/drawing/2014/main" id="{21001A09-2487-4AF9-5382-7157D8BDFC0D}"/>
              </a:ext>
            </a:extLst>
          </p:cNvPr>
          <p:cNvGraphicFramePr>
            <a:graphicFrameLocks/>
          </p:cNvGraphicFramePr>
          <p:nvPr>
            <p:extLst>
              <p:ext uri="{D42A27DB-BD31-4B8C-83A1-F6EECF244321}">
                <p14:modId xmlns:p14="http://schemas.microsoft.com/office/powerpoint/2010/main" val="2862256428"/>
              </p:ext>
            </p:extLst>
          </p:nvPr>
        </p:nvGraphicFramePr>
        <p:xfrm>
          <a:off x="1562026" y="1601838"/>
          <a:ext cx="9067947" cy="4395299"/>
        </p:xfrm>
        <a:graphic>
          <a:graphicData uri="http://schemas.openxmlformats.org/drawingml/2006/table">
            <a:tbl>
              <a:tblPr firstRow="1" firstCol="1" bandRow="1">
                <a:tableStyleId>{7E9639D4-E3E2-4D34-9284-5A2195B3D0D7}</a:tableStyleId>
              </a:tblPr>
              <a:tblGrid>
                <a:gridCol w="2266987">
                  <a:extLst>
                    <a:ext uri="{9D8B030D-6E8A-4147-A177-3AD203B41FA5}">
                      <a16:colId xmlns:a16="http://schemas.microsoft.com/office/drawing/2014/main" val="2535392950"/>
                    </a:ext>
                  </a:extLst>
                </a:gridCol>
                <a:gridCol w="2105310">
                  <a:extLst>
                    <a:ext uri="{9D8B030D-6E8A-4147-A177-3AD203B41FA5}">
                      <a16:colId xmlns:a16="http://schemas.microsoft.com/office/drawing/2014/main" val="1100741231"/>
                    </a:ext>
                  </a:extLst>
                </a:gridCol>
                <a:gridCol w="2165060">
                  <a:extLst>
                    <a:ext uri="{9D8B030D-6E8A-4147-A177-3AD203B41FA5}">
                      <a16:colId xmlns:a16="http://schemas.microsoft.com/office/drawing/2014/main" val="2157407995"/>
                    </a:ext>
                  </a:extLst>
                </a:gridCol>
                <a:gridCol w="2530590">
                  <a:extLst>
                    <a:ext uri="{9D8B030D-6E8A-4147-A177-3AD203B41FA5}">
                      <a16:colId xmlns:a16="http://schemas.microsoft.com/office/drawing/2014/main" val="1974015333"/>
                    </a:ext>
                  </a:extLst>
                </a:gridCol>
              </a:tblGrid>
              <a:tr h="562352">
                <a:tc>
                  <a:txBody>
                    <a:bodyPr/>
                    <a:lstStyle/>
                    <a:p>
                      <a:pPr>
                        <a:lnSpc>
                          <a:spcPct val="107000"/>
                        </a:lnSpc>
                        <a:spcAft>
                          <a:spcPts val="800"/>
                        </a:spcAft>
                        <a:buNone/>
                      </a:pPr>
                      <a:r>
                        <a:rPr lang="en-GB" sz="1000" kern="100" dirty="0">
                          <a:effectLst/>
                          <a:latin typeface="IBM Plex Sans" panose="020B0503050203000203" pitchFamily="34" charset="0"/>
                        </a:rPr>
                        <a:t>Feature</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PyTorch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TensorFlow</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Keras</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488019274"/>
                  </a:ext>
                </a:extLst>
              </a:tr>
              <a:tr h="878677">
                <a:tc>
                  <a:txBody>
                    <a:bodyPr/>
                    <a:lstStyle/>
                    <a:p>
                      <a:pPr>
                        <a:lnSpc>
                          <a:spcPct val="107000"/>
                        </a:lnSpc>
                        <a:spcAft>
                          <a:spcPts val="800"/>
                        </a:spcAft>
                        <a:buNone/>
                      </a:pPr>
                      <a:r>
                        <a:rPr lang="en-GB" sz="1000" kern="100">
                          <a:effectLst/>
                          <a:latin typeface="IBM Plex Sans" panose="020B0503050203000203" pitchFamily="34" charset="0"/>
                        </a:rPr>
                        <a:t>Ease of Use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 (Pythonic, dynamic computation graph)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 (Static graph by default, more setup)</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Very High (High-level API)</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823581821"/>
                  </a:ext>
                </a:extLst>
              </a:tr>
              <a:tr h="590854">
                <a:tc>
                  <a:txBody>
                    <a:bodyPr/>
                    <a:lstStyle/>
                    <a:p>
                      <a:pPr>
                        <a:lnSpc>
                          <a:spcPct val="107000"/>
                        </a:lnSpc>
                        <a:spcAft>
                          <a:spcPts val="800"/>
                        </a:spcAft>
                        <a:buNone/>
                      </a:pPr>
                      <a:r>
                        <a:rPr lang="en-GB" sz="1000" kern="100">
                          <a:effectLst/>
                          <a:latin typeface="IBM Plex Sans" panose="020B0503050203000203" pitchFamily="34" charset="0"/>
                        </a:rPr>
                        <a:t>Flexibility</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Low (abstracted API)</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4290483064"/>
                  </a:ext>
                </a:extLst>
              </a:tr>
              <a:tr h="590854">
                <a:tc>
                  <a:txBody>
                    <a:bodyPr/>
                    <a:lstStyle/>
                    <a:p>
                      <a:pPr>
                        <a:lnSpc>
                          <a:spcPct val="107000"/>
                        </a:lnSpc>
                        <a:spcAft>
                          <a:spcPts val="800"/>
                        </a:spcAft>
                        <a:buNone/>
                      </a:pPr>
                      <a:r>
                        <a:rPr lang="en-GB" sz="1000" kern="100">
                          <a:effectLst/>
                          <a:latin typeface="IBM Plex Sans" panose="020B0503050203000203" pitchFamily="34" charset="0"/>
                        </a:rPr>
                        <a:t>Performance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Very High (Optimized for deployment)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324384716"/>
                  </a:ext>
                </a:extLst>
              </a:tr>
              <a:tr h="590854">
                <a:tc>
                  <a:txBody>
                    <a:bodyPr/>
                    <a:lstStyle/>
                    <a:p>
                      <a:pPr>
                        <a:lnSpc>
                          <a:spcPct val="107000"/>
                        </a:lnSpc>
                        <a:spcAft>
                          <a:spcPts val="800"/>
                        </a:spcAft>
                        <a:buNone/>
                      </a:pPr>
                      <a:r>
                        <a:rPr lang="en-GB" sz="1000" kern="100">
                          <a:effectLst/>
                          <a:latin typeface="IBM Plex Sans" panose="020B0503050203000203" pitchFamily="34" charset="0"/>
                        </a:rPr>
                        <a:t>Debugging</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Easy (Eager execution)</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Harder (Graph-based execution)</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Easy</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777210344"/>
                  </a:ext>
                </a:extLst>
              </a:tr>
              <a:tr h="590854">
                <a:tc>
                  <a:txBody>
                    <a:bodyPr/>
                    <a:lstStyle/>
                    <a:p>
                      <a:pPr>
                        <a:lnSpc>
                          <a:spcPct val="107000"/>
                        </a:lnSpc>
                        <a:spcAft>
                          <a:spcPts val="800"/>
                        </a:spcAft>
                        <a:buNone/>
                      </a:pPr>
                      <a:r>
                        <a:rPr lang="en-GB" sz="1000" kern="100">
                          <a:effectLst/>
                          <a:latin typeface="IBM Plex Sans" panose="020B0503050203000203" pitchFamily="34" charset="0"/>
                        </a:rPr>
                        <a:t>GPU Support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Excellent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Excellent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Good</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70176231"/>
                  </a:ext>
                </a:extLst>
              </a:tr>
              <a:tr h="590854">
                <a:tc>
                  <a:txBody>
                    <a:bodyPr/>
                    <a:lstStyle/>
                    <a:p>
                      <a:pPr>
                        <a:lnSpc>
                          <a:spcPct val="107000"/>
                        </a:lnSpc>
                        <a:spcAft>
                          <a:spcPts val="800"/>
                        </a:spcAft>
                        <a:buNone/>
                      </a:pPr>
                      <a:r>
                        <a:rPr lang="en-GB" sz="1000" kern="100">
                          <a:effectLst/>
                          <a:latin typeface="IBM Plex Sans" panose="020B0503050203000203" pitchFamily="34" charset="0"/>
                        </a:rPr>
                        <a:t>Industry Use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Research, Prototyping</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Production, Deployment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Rapid Prototyping</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236874833"/>
                  </a:ext>
                </a:extLst>
              </a:tr>
            </a:tbl>
          </a:graphicData>
        </a:graphic>
      </p:graphicFrame>
      <p:sp>
        <p:nvSpPr>
          <p:cNvPr id="10" name="Footer Placeholder 2">
            <a:extLst>
              <a:ext uri="{FF2B5EF4-FFF2-40B4-BE49-F238E27FC236}">
                <a16:creationId xmlns:a16="http://schemas.microsoft.com/office/drawing/2014/main" id="{3E798EB2-D3B6-9F24-5898-12A1EC93909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11" name="Slide Number Placeholder 3">
            <a:extLst>
              <a:ext uri="{FF2B5EF4-FFF2-40B4-BE49-F238E27FC236}">
                <a16:creationId xmlns:a16="http://schemas.microsoft.com/office/drawing/2014/main" id="{7FE928C7-3E86-2E37-9F21-F3C2180E86D6}"/>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06</a:t>
            </a:r>
          </a:p>
        </p:txBody>
      </p:sp>
    </p:spTree>
    <p:extLst>
      <p:ext uri="{BB962C8B-B14F-4D97-AF65-F5344CB8AC3E}">
        <p14:creationId xmlns:p14="http://schemas.microsoft.com/office/powerpoint/2010/main" val="318674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8B732-E6D7-CC09-8A13-66D4BA363D85}"/>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B2BA249B-79BF-CC3E-B62D-EBC31B1A2CC7}"/>
              </a:ext>
            </a:extLst>
          </p:cNvPr>
          <p:cNvSpPr>
            <a:spLocks noGrp="1"/>
          </p:cNvSpPr>
          <p:nvPr>
            <p:ph type="ctrTitle"/>
          </p:nvPr>
        </p:nvSpPr>
        <p:spPr>
          <a:xfrm>
            <a:off x="684643" y="871758"/>
            <a:ext cx="5227171" cy="3017959"/>
          </a:xfrm>
        </p:spPr>
        <p:txBody>
          <a:bodyPr rtlCol="0">
            <a:normAutofit/>
          </a:bodyPr>
          <a:lstStyle/>
          <a:p>
            <a:r>
              <a:rPr lang="en-US" dirty="0">
                <a:latin typeface="IBM Plex Mono" panose="020B0509050203000203" pitchFamily="49" charset="0"/>
              </a:rPr>
              <a:t>Tensors</a:t>
            </a:r>
          </a:p>
        </p:txBody>
      </p:sp>
      <p:sp>
        <p:nvSpPr>
          <p:cNvPr id="23" name="Rectangle 2">
            <a:extLst>
              <a:ext uri="{FF2B5EF4-FFF2-40B4-BE49-F238E27FC236}">
                <a16:creationId xmlns:a16="http://schemas.microsoft.com/office/drawing/2014/main" id="{91B073E3-3E40-2C49-235E-63E91D53F4F3}"/>
              </a:ext>
            </a:extLst>
          </p:cNvPr>
          <p:cNvSpPr txBox="1">
            <a:spLocks noChangeArrowheads="1"/>
          </p:cNvSpPr>
          <p:nvPr/>
        </p:nvSpPr>
        <p:spPr bwMode="auto">
          <a:xfrm>
            <a:off x="800100" y="1564041"/>
            <a:ext cx="4857857" cy="1005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1600" b="1" dirty="0">
                <a:latin typeface="IBM Plex Sans" panose="020B0503050203000203" pitchFamily="34" charset="0"/>
              </a:rPr>
              <a:t>Definition</a:t>
            </a:r>
            <a:r>
              <a:rPr lang="en-US" altLang="en-US" sz="1600" dirty="0">
                <a:latin typeface="IBM Plex Sans" panose="020B0503050203000203" pitchFamily="34" charset="0"/>
              </a:rPr>
              <a:t>: A generalization of vectors and matrices to higher dimensions</a:t>
            </a:r>
          </a:p>
          <a:p>
            <a:pPr marL="0" indent="0" fontAlgn="base">
              <a:lnSpc>
                <a:spcPct val="110000"/>
              </a:lnSpc>
              <a:spcAft>
                <a:spcPct val="0"/>
              </a:spcAft>
              <a:buNone/>
            </a:pPr>
            <a:endParaRPr lang="en-US" altLang="en-US" sz="1600" b="1" dirty="0">
              <a:latin typeface="IBM Plex Sans" panose="020B0503050203000203" pitchFamily="34" charset="0"/>
            </a:endParaRPr>
          </a:p>
          <a:p>
            <a:pPr marL="0" indent="0" fontAlgn="base">
              <a:lnSpc>
                <a:spcPct val="110000"/>
              </a:lnSpc>
              <a:spcAft>
                <a:spcPct val="0"/>
              </a:spcAft>
              <a:buNone/>
            </a:pPr>
            <a:r>
              <a:rPr lang="en-US" altLang="en-US" sz="1600" b="1" dirty="0">
                <a:latin typeface="IBM Plex Sans" panose="020B0503050203000203" pitchFamily="34" charset="0"/>
              </a:rPr>
              <a:t>Why Tensors?</a:t>
            </a:r>
          </a:p>
          <a:p>
            <a:pPr marL="0" indent="0" fontAlgn="base">
              <a:lnSpc>
                <a:spcPct val="110000"/>
              </a:lnSpc>
              <a:spcAft>
                <a:spcPct val="0"/>
              </a:spcAft>
              <a:buNone/>
            </a:pPr>
            <a:r>
              <a:rPr lang="en-US" altLang="en-US" sz="1600" dirty="0">
                <a:latin typeface="IBM Plex Sans" panose="020B0503050203000203" pitchFamily="34" charset="0"/>
              </a:rPr>
              <a:t>Efficient representation of multi-dimensional data</a:t>
            </a:r>
          </a:p>
          <a:p>
            <a:pPr marL="0" indent="0" fontAlgn="base">
              <a:lnSpc>
                <a:spcPct val="110000"/>
              </a:lnSpc>
              <a:spcAft>
                <a:spcPct val="0"/>
              </a:spcAft>
              <a:buNone/>
            </a:pPr>
            <a:r>
              <a:rPr lang="en-US" altLang="en-US" sz="1600" dirty="0">
                <a:latin typeface="IBM Plex Sans" panose="020B0503050203000203" pitchFamily="34" charset="0"/>
              </a:rPr>
              <a:t>Optimized for computation (CPU &amp; GPU)</a:t>
            </a:r>
          </a:p>
          <a:p>
            <a:pPr marL="0" indent="0" fontAlgn="base">
              <a:lnSpc>
                <a:spcPct val="110000"/>
              </a:lnSpc>
              <a:spcAft>
                <a:spcPct val="0"/>
              </a:spcAft>
              <a:buNone/>
            </a:pPr>
            <a:endParaRPr lang="en-US" altLang="en-US" sz="1600" b="1" dirty="0">
              <a:latin typeface="IBM Plex Sans" panose="020B0503050203000203" pitchFamily="34" charset="0"/>
            </a:endParaRPr>
          </a:p>
        </p:txBody>
      </p:sp>
      <p:pic>
        <p:nvPicPr>
          <p:cNvPr id="25" name="Picture 24" descr="A screenshot of a computer screen&#10;&#10;AI-generated content may be incorrect.">
            <a:extLst>
              <a:ext uri="{FF2B5EF4-FFF2-40B4-BE49-F238E27FC236}">
                <a16:creationId xmlns:a16="http://schemas.microsoft.com/office/drawing/2014/main" id="{36630BA2-6F9A-98B9-3007-5D4157F25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814" y="1066800"/>
            <a:ext cx="5676900" cy="2951987"/>
          </a:xfrm>
          <a:prstGeom prst="rect">
            <a:avLst/>
          </a:prstGeom>
          <a:noFill/>
        </p:spPr>
      </p:pic>
      <p:pic>
        <p:nvPicPr>
          <p:cNvPr id="26" name="Picture 25" descr="A screen shot of a computer&#10;&#10;AI-generated content may be incorrect.">
            <a:extLst>
              <a:ext uri="{FF2B5EF4-FFF2-40B4-BE49-F238E27FC236}">
                <a16:creationId xmlns:a16="http://schemas.microsoft.com/office/drawing/2014/main" id="{B50BA244-8848-097D-2E07-4F34DE30C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31" y="3889717"/>
            <a:ext cx="7774030" cy="2623625"/>
          </a:xfrm>
          <a:prstGeom prst="rect">
            <a:avLst/>
          </a:prstGeom>
        </p:spPr>
      </p:pic>
      <p:sp>
        <p:nvSpPr>
          <p:cNvPr id="29" name="Footer Placeholder 2">
            <a:extLst>
              <a:ext uri="{FF2B5EF4-FFF2-40B4-BE49-F238E27FC236}">
                <a16:creationId xmlns:a16="http://schemas.microsoft.com/office/drawing/2014/main" id="{1D7D8C8F-3E02-3BCF-15ED-D1833F83D0C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SE01</a:t>
            </a:r>
          </a:p>
        </p:txBody>
      </p:sp>
      <p:sp>
        <p:nvSpPr>
          <p:cNvPr id="30" name="Slide Number Placeholder 3">
            <a:extLst>
              <a:ext uri="{FF2B5EF4-FFF2-40B4-BE49-F238E27FC236}">
                <a16:creationId xmlns:a16="http://schemas.microsoft.com/office/drawing/2014/main" id="{3046C21A-F1D8-A3B7-2D8A-3B728689276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07</a:t>
            </a:r>
          </a:p>
        </p:txBody>
      </p:sp>
    </p:spTree>
    <p:extLst>
      <p:ext uri="{BB962C8B-B14F-4D97-AF65-F5344CB8AC3E}">
        <p14:creationId xmlns:p14="http://schemas.microsoft.com/office/powerpoint/2010/main" val="18264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B14A-A0FC-6B7C-651F-81ECC2B35083}"/>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9A27BB4-792F-34D1-4D39-10D2E1AD5FF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501CB58C-FE42-18D1-9047-BEAB5294B99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08</a:t>
            </a:r>
          </a:p>
        </p:txBody>
      </p:sp>
      <p:pic>
        <p:nvPicPr>
          <p:cNvPr id="4" name="Picture 3" descr="A screen shot of a computer code&#10;&#10;AI-generated content may be incorrect.">
            <a:extLst>
              <a:ext uri="{FF2B5EF4-FFF2-40B4-BE49-F238E27FC236}">
                <a16:creationId xmlns:a16="http://schemas.microsoft.com/office/drawing/2014/main" id="{1E2A80B4-187F-5119-C9B5-14F3E9D5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480" y="2212975"/>
            <a:ext cx="6446520" cy="3239375"/>
          </a:xfrm>
          <a:prstGeom prst="rect">
            <a:avLst/>
          </a:prstGeom>
          <a:noFill/>
        </p:spPr>
      </p:pic>
      <p:sp>
        <p:nvSpPr>
          <p:cNvPr id="5" name="Rectangle 2">
            <a:extLst>
              <a:ext uri="{FF2B5EF4-FFF2-40B4-BE49-F238E27FC236}">
                <a16:creationId xmlns:a16="http://schemas.microsoft.com/office/drawing/2014/main" id="{FE2562B4-5EB6-AAA1-81AB-030669CCFC9B}"/>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None/>
            </a:pPr>
            <a:r>
              <a:rPr lang="en-US" altLang="en-US" sz="1500" b="1" dirty="0">
                <a:latin typeface="IBM Plex Sans" panose="020B0503050203000203" pitchFamily="34" charset="0"/>
              </a:rPr>
              <a:t>Basic Tensor Creation Methods</a:t>
            </a:r>
          </a:p>
          <a:p>
            <a:pPr marL="285750" indent="-285750" eaLnBrk="0" fontAlgn="base" hangingPunct="0">
              <a:spcBef>
                <a:spcPct val="0"/>
              </a:spcBef>
              <a:spcAft>
                <a:spcPts val="600"/>
              </a:spcAft>
            </a:pPr>
            <a:endParaRPr lang="en-US" altLang="en-US" sz="1500" dirty="0">
              <a:latin typeface="IBM Plex Sans" panose="020B0503050203000203" pitchFamily="34" charset="0"/>
            </a:endParaRPr>
          </a:p>
          <a:p>
            <a:pPr marL="285750" indent="-285750" eaLnBrk="0" fontAlgn="base" hangingPunct="0">
              <a:spcBef>
                <a:spcPct val="0"/>
              </a:spcBef>
              <a:spcAft>
                <a:spcPts val="600"/>
              </a:spcAft>
            </a:pPr>
            <a:r>
              <a:rPr lang="en-US" altLang="en-US" sz="1500" dirty="0" err="1">
                <a:latin typeface="IBM Plex Sans" panose="020B0503050203000203" pitchFamily="34" charset="0"/>
              </a:rPr>
              <a:t>torch.tensor</a:t>
            </a:r>
            <a:r>
              <a:rPr lang="en-US" altLang="en-US" sz="1500" dirty="0">
                <a:latin typeface="IBM Plex Sans" panose="020B0503050203000203" pitchFamily="34" charset="0"/>
              </a:rPr>
              <a:t>() - from existing data</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torch.zeros</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torch.ones</a:t>
            </a:r>
            <a:r>
              <a:rPr lang="en-US" altLang="en-US" sz="1500" dirty="0">
                <a:latin typeface="IBM Plex Sans" panose="020B0503050203000203" pitchFamily="34" charset="0"/>
              </a:rPr>
              <a:t>() - filled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torch.rand</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torch.randn</a:t>
            </a:r>
            <a:r>
              <a:rPr lang="en-US" altLang="en-US" sz="1500" dirty="0">
                <a:latin typeface="IBM Plex Sans" panose="020B0503050203000203" pitchFamily="34" charset="0"/>
              </a:rPr>
              <a:t>() - random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torch.arange</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torch.linspace</a:t>
            </a:r>
            <a:r>
              <a:rPr lang="en-US" altLang="en-US" sz="1500" dirty="0">
                <a:latin typeface="IBM Plex Sans" panose="020B0503050203000203" pitchFamily="34" charset="0"/>
              </a:rPr>
              <a:t>() - sequences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torch.eye</a:t>
            </a:r>
            <a:r>
              <a:rPr lang="en-US" altLang="en-US" sz="1500" dirty="0">
                <a:latin typeface="IBM Plex Sans" panose="020B0503050203000203" pitchFamily="34" charset="0"/>
              </a:rPr>
              <a:t>() - identity matrices</a:t>
            </a:r>
          </a:p>
          <a:p>
            <a:pPr eaLnBrk="0" fontAlgn="base" hangingPunct="0">
              <a:spcBef>
                <a:spcPct val="0"/>
              </a:spcBef>
              <a:spcAft>
                <a:spcPts val="600"/>
              </a:spcAft>
            </a:pPr>
            <a:endParaRPr lang="en-US" altLang="en-US" sz="1500" dirty="0">
              <a:latin typeface="IBM Plex Sans" panose="020B0503050203000203" pitchFamily="34" charset="0"/>
            </a:endParaRPr>
          </a:p>
          <a:p>
            <a:pPr marL="0" indent="0" eaLnBrk="0" fontAlgn="base" hangingPunct="0">
              <a:spcBef>
                <a:spcPct val="0"/>
              </a:spcBef>
              <a:spcAft>
                <a:spcPts val="600"/>
              </a:spcAft>
              <a:buNone/>
            </a:pPr>
            <a:r>
              <a:rPr lang="en-US" altLang="en-US" sz="1500" b="1" dirty="0">
                <a:latin typeface="IBM Plex Sans" panose="020B0503050203000203" pitchFamily="34" charset="0"/>
              </a:rPr>
              <a:t>Data types </a:t>
            </a:r>
            <a:r>
              <a:rPr lang="en-US" altLang="en-US" sz="1500" dirty="0">
                <a:latin typeface="IBM Plex Sans" panose="020B0503050203000203" pitchFamily="34" charset="0"/>
              </a:rPr>
              <a:t>can be specified with </a:t>
            </a:r>
            <a:r>
              <a:rPr lang="en-US" altLang="en-US" sz="1500" dirty="0" err="1">
                <a:latin typeface="IBM Plex Sans" panose="020B0503050203000203" pitchFamily="34" charset="0"/>
              </a:rPr>
              <a:t>dtype</a:t>
            </a:r>
            <a:r>
              <a:rPr lang="en-US" altLang="en-US" sz="1500" dirty="0">
                <a:latin typeface="IBM Plex Sans" panose="020B0503050203000203" pitchFamily="34" charset="0"/>
              </a:rPr>
              <a:t> parameter</a:t>
            </a:r>
          </a:p>
        </p:txBody>
      </p:sp>
      <p:sp>
        <p:nvSpPr>
          <p:cNvPr id="6" name="Title 1">
            <a:extLst>
              <a:ext uri="{FF2B5EF4-FFF2-40B4-BE49-F238E27FC236}">
                <a16:creationId xmlns:a16="http://schemas.microsoft.com/office/drawing/2014/main" id="{E7231FF7-6D86-0CEF-30B5-3C62D0258DD6}"/>
              </a:ext>
            </a:extLst>
          </p:cNvPr>
          <p:cNvSpPr txBox="1">
            <a:spLocks/>
          </p:cNvSpPr>
          <p:nvPr/>
        </p:nvSpPr>
        <p:spPr>
          <a:xfrm>
            <a:off x="800100" y="800230"/>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Creating Tensors</a:t>
            </a:r>
          </a:p>
        </p:txBody>
      </p:sp>
    </p:spTree>
    <p:extLst>
      <p:ext uri="{BB962C8B-B14F-4D97-AF65-F5344CB8AC3E}">
        <p14:creationId xmlns:p14="http://schemas.microsoft.com/office/powerpoint/2010/main" val="3685595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5920F-5430-0828-F7B7-1C354C08E5EF}"/>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C80BFEC-E7C3-F771-C463-BA32CE8933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85F22BE-3D13-C459-9B71-CE183E146BD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09</a:t>
            </a:r>
          </a:p>
        </p:txBody>
      </p:sp>
      <p:sp>
        <p:nvSpPr>
          <p:cNvPr id="5" name="Rectangle 2">
            <a:extLst>
              <a:ext uri="{FF2B5EF4-FFF2-40B4-BE49-F238E27FC236}">
                <a16:creationId xmlns:a16="http://schemas.microsoft.com/office/drawing/2014/main" id="{C2C2D594-1E4C-0695-3FF8-E86CAF34E902}"/>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0" fontAlgn="base" latinLnBrk="0" hangingPunct="0">
              <a:lnSpc>
                <a:spcPct val="120000"/>
              </a:lnSpc>
              <a:spcBef>
                <a:spcPct val="0"/>
              </a:spcBef>
              <a:spcAft>
                <a:spcPts val="600"/>
              </a:spcAft>
              <a:buClrTx/>
              <a:buSzTx/>
              <a:tabLst/>
            </a:pPr>
            <a:r>
              <a:rPr kumimoji="0" lang="en-US" altLang="en-US" sz="1500" b="1" i="0" u="none" strike="noStrike" cap="none" normalizeH="0" baseline="0" dirty="0">
                <a:ln>
                  <a:noFill/>
                </a:ln>
                <a:effectLst/>
                <a:latin typeface="IBM Plex Sans" panose="020B0503050203000203" pitchFamily="34" charset="0"/>
              </a:rPr>
              <a:t>Working with Tensor Attributes</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Shape: </a:t>
            </a:r>
            <a:r>
              <a:rPr kumimoji="0" lang="en-US" altLang="en-US" sz="1500" i="0" u="none" strike="noStrike" cap="none" normalizeH="0" baseline="0" dirty="0" err="1">
                <a:ln>
                  <a:noFill/>
                </a:ln>
                <a:effectLst/>
                <a:latin typeface="IBM Plex Sans" panose="020B0503050203000203" pitchFamily="34" charset="0"/>
              </a:rPr>
              <a:t>tensor.shape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Data type: </a:t>
            </a:r>
            <a:r>
              <a:rPr kumimoji="0" lang="en-US" altLang="en-US" sz="1500" i="0" u="none" strike="noStrike" cap="none" normalizeH="0" baseline="0" dirty="0" err="1">
                <a:ln>
                  <a:noFill/>
                </a:ln>
                <a:effectLst/>
                <a:latin typeface="IBM Plex Sans" panose="020B0503050203000203" pitchFamily="34" charset="0"/>
              </a:rPr>
              <a:t>tensor.dtype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Device: </a:t>
            </a:r>
            <a:r>
              <a:rPr kumimoji="0" lang="en-US" altLang="en-US" sz="1500" i="0" u="none" strike="noStrike" cap="none" normalizeH="0" baseline="0" dirty="0" err="1">
                <a:ln>
                  <a:noFill/>
                </a:ln>
                <a:effectLst/>
                <a:latin typeface="IBM Plex Sans" panose="020B0503050203000203" pitchFamily="34" charset="0"/>
              </a:rPr>
              <a:t>tensor.device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Accessing values: </a:t>
            </a:r>
            <a:r>
              <a:rPr kumimoji="0" lang="en-US" altLang="en-US" sz="1500" i="0" u="none" strike="noStrike" cap="none" normalizeH="0" baseline="0" dirty="0" err="1">
                <a:ln>
                  <a:noFill/>
                </a:ln>
                <a:effectLst/>
                <a:latin typeface="IBM Plex Sans" panose="020B0503050203000203" pitchFamily="34" charset="0"/>
              </a:rPr>
              <a:t>tensor.item</a:t>
            </a:r>
            <a:r>
              <a:rPr kumimoji="0" lang="en-US" altLang="en-US" sz="1500" i="0" u="none" strike="noStrike" cap="none" normalizeH="0" baseline="0" dirty="0">
                <a:ln>
                  <a:noFill/>
                </a:ln>
                <a:effectLst/>
                <a:latin typeface="IBM Plex Sans" panose="020B0503050203000203" pitchFamily="34" charset="0"/>
              </a:rPr>
              <a:t>() for scalars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Converting types: </a:t>
            </a:r>
            <a:r>
              <a:rPr kumimoji="0" lang="en-US" altLang="en-US" sz="1500" i="0" u="none" strike="noStrike" cap="none" normalizeH="0" baseline="0" dirty="0" err="1">
                <a:ln>
                  <a:noFill/>
                </a:ln>
                <a:effectLst/>
                <a:latin typeface="IBM Plex Sans" panose="020B0503050203000203" pitchFamily="34" charset="0"/>
              </a:rPr>
              <a:t>tensor.float</a:t>
            </a:r>
            <a:r>
              <a:rPr kumimoji="0" lang="en-US" altLang="en-US" sz="1500" i="0" u="none" strike="noStrike" cap="none" normalizeH="0" baseline="0" dirty="0">
                <a:ln>
                  <a:noFill/>
                </a:ln>
                <a:effectLst/>
                <a:latin typeface="IBM Plex Sans" panose="020B0503050203000203" pitchFamily="34" charset="0"/>
              </a:rPr>
              <a:t>(), tensor.int()</a:t>
            </a:r>
          </a:p>
        </p:txBody>
      </p:sp>
      <p:sp>
        <p:nvSpPr>
          <p:cNvPr id="6" name="Title 1">
            <a:extLst>
              <a:ext uri="{FF2B5EF4-FFF2-40B4-BE49-F238E27FC236}">
                <a16:creationId xmlns:a16="http://schemas.microsoft.com/office/drawing/2014/main" id="{21054950-0B10-02A8-0ED7-7732A66F68DA}"/>
              </a:ext>
            </a:extLst>
          </p:cNvPr>
          <p:cNvSpPr txBox="1">
            <a:spLocks/>
          </p:cNvSpPr>
          <p:nvPr/>
        </p:nvSpPr>
        <p:spPr>
          <a:xfrm>
            <a:off x="800100" y="78771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PROPERTIES</a:t>
            </a:r>
          </a:p>
        </p:txBody>
      </p:sp>
      <p:pic>
        <p:nvPicPr>
          <p:cNvPr id="2" name="Picture 1" descr="A screen shot of a computer code&#10;&#10;AI-generated content may be incorrect.">
            <a:extLst>
              <a:ext uri="{FF2B5EF4-FFF2-40B4-BE49-F238E27FC236}">
                <a16:creationId xmlns:a16="http://schemas.microsoft.com/office/drawing/2014/main" id="{B1A614E8-6BF1-54A8-C048-3F071B98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273" y="1667435"/>
            <a:ext cx="7061092" cy="3760031"/>
          </a:xfrm>
          <a:prstGeom prst="rect">
            <a:avLst/>
          </a:prstGeom>
          <a:noFill/>
        </p:spPr>
      </p:pic>
    </p:spTree>
    <p:extLst>
      <p:ext uri="{BB962C8B-B14F-4D97-AF65-F5344CB8AC3E}">
        <p14:creationId xmlns:p14="http://schemas.microsoft.com/office/powerpoint/2010/main" val="315666625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660_TF67498733_Win32" id="{1D31F981-026B-433D-B1FE-22EDA482C3D7}" vid="{FE91BBCF-7CA3-436B-9474-A0CB3B4C50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88</TotalTime>
  <Words>832</Words>
  <Application>Microsoft Office PowerPoint</Application>
  <PresentationFormat>Widescreen</PresentationFormat>
  <Paragraphs>201</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Calisto MT</vt:lpstr>
      <vt:lpstr>IBM Plex Mono</vt:lpstr>
      <vt:lpstr>IBM Plex Sans</vt:lpstr>
      <vt:lpstr>Univers Condensed</vt:lpstr>
      <vt:lpstr>ChronicleVTI</vt:lpstr>
      <vt:lpstr>Session // 01 INTRODUCTION TO PYTORCH  FACULTY OF  SCIENCE AND ENGINEERING +++</vt:lpstr>
      <vt:lpstr>Agenda</vt:lpstr>
      <vt:lpstr>Introduction</vt:lpstr>
      <vt:lpstr>Deep learning</vt:lpstr>
      <vt:lpstr>PyTorch</vt:lpstr>
      <vt:lpstr>Why PYTORCH</vt:lpstr>
      <vt:lpstr>Tensors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Corona Lopez</dc:creator>
  <cp:lastModifiedBy>Diego Corona Lopez</cp:lastModifiedBy>
  <cp:revision>3</cp:revision>
  <dcterms:created xsi:type="dcterms:W3CDTF">2025-04-24T12:41:57Z</dcterms:created>
  <dcterms:modified xsi:type="dcterms:W3CDTF">2025-06-03T11:04:10Z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